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89" r:id="rId19"/>
    <p:sldId id="276" r:id="rId20"/>
    <p:sldId id="277" r:id="rId21"/>
    <p:sldId id="290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5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9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29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8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50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9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3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0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6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8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0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5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071D-0E03-4F11-B939-36B7DC89667F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E79481-ECC9-4412-9F15-07427E89A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50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158" y="643568"/>
            <a:ext cx="8504353" cy="1075063"/>
          </a:xfrm>
        </p:spPr>
        <p:txBody>
          <a:bodyPr>
            <a:normAutofit/>
          </a:bodyPr>
          <a:lstStyle/>
          <a:p>
            <a:r>
              <a:rPr lang="ru-RU" sz="3200" dirty="0"/>
              <a:t>Индивидуальный проект по дисциплине «История прически и костюма»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943" y="2254515"/>
            <a:ext cx="8845875" cy="1854775"/>
          </a:xfrm>
        </p:spPr>
        <p:txBody>
          <a:bodyPr/>
          <a:lstStyle/>
          <a:p>
            <a:r>
              <a:rPr lang="ru-RU" dirty="0"/>
              <a:t>Тема: Стиль 90 – х годов с использованием образного макияжа</a:t>
            </a:r>
          </a:p>
          <a:p>
            <a:r>
              <a:rPr lang="ru-RU" dirty="0"/>
              <a:t>Выполнила: студентка Полюгаева Екатерина</a:t>
            </a:r>
          </a:p>
          <a:p>
            <a:r>
              <a:rPr lang="ru-RU" dirty="0"/>
              <a:t>Специальность: Стилистика и искусство визажа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6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424" y="2287836"/>
            <a:ext cx="4880224" cy="3777622"/>
          </a:xfrm>
        </p:spPr>
        <p:txBody>
          <a:bodyPr>
            <a:normAutofit/>
          </a:bodyPr>
          <a:lstStyle/>
          <a:p>
            <a:r>
              <a:rPr lang="ru-RU" dirty="0"/>
              <a:t> Цветовая гамма гранжа в основном темная, но есть и светлые, и натуральные цвета.</a:t>
            </a:r>
          </a:p>
          <a:p>
            <a:r>
              <a:rPr lang="ru-RU" dirty="0"/>
              <a:t>Ткани – трикотаж, деним, кожа/замша, шерсть, хлопок, шифон.</a:t>
            </a:r>
          </a:p>
          <a:p>
            <a:r>
              <a:rPr lang="ru-RU" dirty="0"/>
              <a:t>Детали – потертости, заплатки, пропущенные петли, необработанные края, торчащие нитки.</a:t>
            </a:r>
          </a:p>
          <a:p>
            <a:endParaRPr lang="ru-RU" dirty="0"/>
          </a:p>
        </p:txBody>
      </p:sp>
      <p:pic>
        <p:nvPicPr>
          <p:cNvPr id="1028" name="Picture 4" descr="https://em.wattpad.com/871f8d50873f23af43ea6072aa56a2dabde34639/68747470733a2f2f73332e616d617a6f6e6177732e636f6d2f776174747061642d6d656469612d736572766963652f53746f7279496d6167652f6e6144694c39724b394b376661673d3d2d3239343035303935362e3134363832666563643936343930613636303433393130303733322e6a7067?s=fit&amp;w=1280&amp;h=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33" y="962515"/>
            <a:ext cx="4415159" cy="46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0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Прическа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181" y="2287835"/>
            <a:ext cx="5508433" cy="42010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 </a:t>
            </a:r>
            <a:r>
              <a:rPr lang="ru-RU" i="1" dirty="0"/>
              <a:t>Прически в стиле «Гранж» для длинных волос.</a:t>
            </a:r>
            <a:r>
              <a:rPr lang="ru-RU" dirty="0"/>
              <a:t> Ко всему прочему добавились и небрежные прически со спутанными волосами. Они невероятно популярны сегодня, особые </a:t>
            </a:r>
            <a:r>
              <a:rPr lang="ru-RU" dirty="0" err="1"/>
              <a:t>экстремалы</a:t>
            </a:r>
            <a:r>
              <a:rPr lang="ru-RU" dirty="0"/>
              <a:t> еще и окрашивают свои волосы в необычные цвета. Стоит отметить, что прическа в стиле «Гранж» требует тщательного ухода, иначе вы будете выглядеть неряшливо и неаккуратно. Для длинных волос или волос средней длины можно использовать такой вариант прически - заплести косу (не туго) и немного ее растрепать, а затем зафиксировать все это лаком. Необычным решением будут асимметричные прически и стрижки, локоны разной длины.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14" y="624109"/>
            <a:ext cx="5279604" cy="33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5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385" y="348612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Прическа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84" y="2045464"/>
            <a:ext cx="4825387" cy="42010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С короткими волосами дела обстоят намного сложнее, ведь зафиксировать их не так просто. Необходимо применять большое количество различных лаков и фиксаторов, но результат будет потрясающим и ошеломляющим. Для создания прически в стиле «Гранж» в первую очередь необходимо тщательно помыть волосы, а затем нанести на них немного мусса и растрепать. После этого все можно зафиксировать лаком.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36" y="183359"/>
            <a:ext cx="3012988" cy="388186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01" y="1810267"/>
            <a:ext cx="3118711" cy="42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Макияж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5" y="2045464"/>
            <a:ext cx="4285562" cy="420109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макияж отсутствует;</a:t>
            </a:r>
          </a:p>
          <a:p>
            <a:r>
              <a:rPr lang="ru-RU" dirty="0"/>
              <a:t>или</a:t>
            </a:r>
          </a:p>
          <a:p>
            <a:pPr lvl="0"/>
            <a:r>
              <a:rPr lang="ru-RU" dirty="0"/>
              <a:t>бледное лицо;</a:t>
            </a:r>
          </a:p>
          <a:p>
            <a:pPr lvl="0"/>
            <a:r>
              <a:rPr lang="ru-RU" dirty="0"/>
              <a:t>яркие губы (от темных оттенков коричневого до вишневого, алого и </a:t>
            </a:r>
            <a:r>
              <a:rPr lang="ru-RU" dirty="0" err="1"/>
              <a:t>бургунди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глаза дымчатые с эффектом темных кругов под глазами.</a:t>
            </a:r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12" y="1491913"/>
            <a:ext cx="6389783" cy="44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Макияж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65" y="2045464"/>
            <a:ext cx="4770302" cy="45756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 </a:t>
            </a:r>
            <a:r>
              <a:rPr lang="ru-RU" b="1" dirty="0"/>
              <a:t>6 главных правил макияжа в стиле «Гранж»:</a:t>
            </a:r>
            <a:endParaRPr lang="ru-RU" dirty="0"/>
          </a:p>
          <a:p>
            <a:r>
              <a:rPr lang="ru-RU" b="1" dirty="0"/>
              <a:t>Правило 1</a:t>
            </a:r>
            <a:r>
              <a:rPr lang="ru-RU" dirty="0"/>
              <a:t>: тон для лица должен быть максимально светлым, чтобы сама кожа выглядела достаточно бледной.</a:t>
            </a:r>
          </a:p>
          <a:p>
            <a:r>
              <a:rPr lang="ru-RU" b="1" dirty="0"/>
              <a:t>Правило  2</a:t>
            </a:r>
            <a:r>
              <a:rPr lang="ru-RU" dirty="0"/>
              <a:t>: цвет теней для век должен  быть коричневым, серым или черным. Такие цвета правильно подчеркнут глаза. Наносить тени нужно толстым слоем на всю поверхность верхнего века и немного на нижнее веко.</a:t>
            </a:r>
          </a:p>
          <a:p>
            <a:r>
              <a:rPr lang="ru-RU" b="1" dirty="0"/>
              <a:t>Правило  3</a:t>
            </a:r>
            <a:r>
              <a:rPr lang="ru-RU" dirty="0"/>
              <a:t>: на ресницы нанести два-три слоя туши.</a:t>
            </a:r>
          </a:p>
          <a:p>
            <a:r>
              <a:rPr lang="ru-RU" b="1" dirty="0"/>
              <a:t>Правило  4</a:t>
            </a:r>
            <a:r>
              <a:rPr lang="ru-RU" dirty="0"/>
              <a:t>: можно использовать коричневую, серую или черную подводку или карандаш чтобы сделать более выразительные глаза.</a:t>
            </a:r>
          </a:p>
          <a:p>
            <a:r>
              <a:rPr lang="ru-RU" b="1" dirty="0"/>
              <a:t>Правило 5:</a:t>
            </a:r>
            <a:r>
              <a:rPr lang="ru-RU" dirty="0"/>
              <a:t> губы красить в ярко-красный, темно-красный и даже бежевый (только если глаза достаточно выделены).</a:t>
            </a:r>
          </a:p>
          <a:p>
            <a:r>
              <a:rPr lang="ru-RU" b="1" dirty="0"/>
              <a:t>Правило  6</a:t>
            </a:r>
            <a:r>
              <a:rPr lang="ru-RU" dirty="0"/>
              <a:t>: обязательно черный или темный лак для ногтей.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46" y="1220944"/>
            <a:ext cx="5585552" cy="45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0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033" y="392754"/>
            <a:ext cx="3576521" cy="1193673"/>
          </a:xfrm>
        </p:spPr>
        <p:txBody>
          <a:bodyPr>
            <a:normAutofit fontScale="90000"/>
          </a:bodyPr>
          <a:lstStyle/>
          <a:p>
            <a:r>
              <a:rPr lang="ru-RU" dirty="0"/>
              <a:t> Силуэт одежды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992" y="2012413"/>
            <a:ext cx="4285562" cy="42010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 Растянутые футболки и кардиганы, джинсы на несколько размеров больше… Все это — характерные черты стиля «Гранж». Однако не стоит забывать и о внешности, и следовать одному из главных модных правил сочетаемости, суть которого заключается в том, что в луке может быть только одна вещь </a:t>
            </a:r>
            <a:r>
              <a:rPr lang="ru-RU" dirty="0" err="1"/>
              <a:t>оверсайз</a:t>
            </a:r>
            <a:r>
              <a:rPr lang="ru-RU" dirty="0"/>
              <a:t>. Например, растянутая футболка и джинсы скинии с рваными элементами или широкие джинсы бойфренды в сочетании с клетчатой рубашкой по фигуре.</a:t>
            </a:r>
          </a:p>
          <a:p>
            <a:r>
              <a:rPr lang="ru-RU" dirty="0"/>
              <a:t>     Среди других особенностей стоит выделить многослойность, сочетание нескольких стилей.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624109"/>
            <a:ext cx="5923694" cy="46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74" y="304621"/>
            <a:ext cx="4241493" cy="1281809"/>
          </a:xfrm>
        </p:spPr>
        <p:txBody>
          <a:bodyPr>
            <a:normAutofit fontScale="90000"/>
          </a:bodyPr>
          <a:lstStyle/>
          <a:p>
            <a:r>
              <a:rPr lang="ru-RU" dirty="0"/>
              <a:t>Обувь, аксессуары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607" y="1586430"/>
            <a:ext cx="4285562" cy="42010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Классическим вариантом для стиля «Гранж» являются кеды, кроме них, идеально будут выглядеть ботинки с протекторной подошвой и широким голенищем. Здесь главное не переусердствовать и при выборе грубой обуви все остальные вещи должны быть максимально легкими.</a:t>
            </a:r>
          </a:p>
          <a:p>
            <a:pPr lvl="0"/>
            <a:r>
              <a:rPr lang="ru-RU" dirty="0" err="1"/>
              <a:t>Ботильоны</a:t>
            </a:r>
            <a:r>
              <a:rPr lang="ru-RU" dirty="0"/>
              <a:t> на толстом каблуке также можно использовать в создании луков в стиле «Гранж», однако, выбирать лучше модели с заклепками или шипами из грубой по текстуре кожи.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2" y="337671"/>
            <a:ext cx="5431316" cy="408042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49" y="3613863"/>
            <a:ext cx="2220014" cy="29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81" y="205468"/>
            <a:ext cx="5188944" cy="128644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стиля «Гранж» 10 </a:t>
            </a:r>
            <a:r>
              <a:rPr lang="ru-RU" dirty="0" err="1"/>
              <a:t>маст-хэвов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5" y="1491914"/>
            <a:ext cx="4952744" cy="4963970"/>
          </a:xfrm>
        </p:spPr>
        <p:txBody>
          <a:bodyPr>
            <a:normAutofit/>
          </a:bodyPr>
          <a:lstStyle/>
          <a:p>
            <a:r>
              <a:rPr lang="ru-RU" dirty="0"/>
              <a:t>  1</a:t>
            </a:r>
            <a:r>
              <a:rPr lang="ru-RU" i="1" dirty="0"/>
              <a:t>.      Кожаная юбка</a:t>
            </a:r>
            <a:endParaRPr lang="ru-RU" dirty="0"/>
          </a:p>
          <a:p>
            <a:r>
              <a:rPr lang="ru-RU" dirty="0"/>
              <a:t>Короткая кожаная юбка, украшенная декоративными замками, заклепками и шипами создаст одновременно и брутальный, и женственный лук. Дополнить ее лучше объемной футболкой или свитером, так как сочетание грубой кожи и мягкого трикотажа уравновесит образ. Кеды или ботинки на плоской подошве, как ничто лучше впишутся в лук, а из аксессуаров подойдут солнцезащитные очки, объемный мягкий рюкзак и множество браслетов.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://www.vplate.ru/images/article/orig/2016/05/kozhanye-yubki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25" y="659808"/>
            <a:ext cx="3577391" cy="53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81" y="205468"/>
            <a:ext cx="5188944" cy="128644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стиля «Гранж» 10 </a:t>
            </a:r>
            <a:r>
              <a:rPr lang="ru-RU" dirty="0" err="1"/>
              <a:t>маст-хэвов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5" y="1491914"/>
            <a:ext cx="3590287" cy="4963970"/>
          </a:xfrm>
        </p:spPr>
        <p:txBody>
          <a:bodyPr>
            <a:normAutofit/>
          </a:bodyPr>
          <a:lstStyle/>
          <a:p>
            <a:r>
              <a:rPr lang="ru-RU" dirty="0"/>
              <a:t>  2.      </a:t>
            </a:r>
            <a:r>
              <a:rPr lang="ru-RU" i="1" dirty="0"/>
              <a:t>Рваные джинсы</a:t>
            </a:r>
            <a:endParaRPr lang="ru-RU" dirty="0"/>
          </a:p>
          <a:p>
            <a:r>
              <a:rPr lang="ru-RU" dirty="0"/>
              <a:t>Это, несомненно, хит стиля. Они могут быть как скинии, так и бойфренды, как с одной дыркой на все колено, так и с множеством мелких </a:t>
            </a:r>
            <a:r>
              <a:rPr lang="ru-RU" dirty="0" err="1"/>
              <a:t>рваностей</a:t>
            </a:r>
            <a:r>
              <a:rPr lang="ru-RU" dirty="0"/>
              <a:t> и потертостей. Дополняются они всем чем угодно от клетчатых рубашек до футболок, то же самое касается и обуви.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wizardry-online.ru/images/37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85" y="1143000"/>
            <a:ext cx="6291365" cy="47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7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81" y="205468"/>
            <a:ext cx="5188944" cy="128644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стиля «Гранж» 10 </a:t>
            </a:r>
            <a:r>
              <a:rPr lang="ru-RU" dirty="0" err="1"/>
              <a:t>маст-хэвов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4" y="1491914"/>
            <a:ext cx="5310131" cy="496397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 3.      </a:t>
            </a:r>
            <a:r>
              <a:rPr lang="ru-RU" i="1" dirty="0"/>
              <a:t>Клетчатая рубашка</a:t>
            </a:r>
            <a:endParaRPr lang="ru-RU" dirty="0"/>
          </a:p>
          <a:p>
            <a:r>
              <a:rPr lang="ru-RU" dirty="0"/>
              <a:t>Особым шиком считается носить рубашку поверх футболок или маек. В таком случае, концы можно заправить в брюки, юбку или шорты, а верхние пуговки расстегнуть. Или не заправлять вовсе и оставив на обозрение футболку с каким-нибудь модным </a:t>
            </a:r>
            <a:r>
              <a:rPr lang="ru-RU" dirty="0" err="1"/>
              <a:t>прнтом</a:t>
            </a:r>
            <a:r>
              <a:rPr lang="ru-RU" dirty="0"/>
              <a:t>.</a:t>
            </a:r>
          </a:p>
          <a:p>
            <a:r>
              <a:rPr lang="ru-RU" dirty="0"/>
              <a:t>Рубашку можно и не надевать, а завязать на поясе поверх джинсов или юбки.</a:t>
            </a:r>
          </a:p>
          <a:p>
            <a:r>
              <a:rPr lang="ru-RU" dirty="0"/>
              <a:t>4.      </a:t>
            </a:r>
            <a:r>
              <a:rPr lang="ru-RU" i="1" dirty="0"/>
              <a:t>Кожаная куртка в </a:t>
            </a:r>
            <a:r>
              <a:rPr lang="ru-RU" i="1" dirty="0" err="1"/>
              <a:t>байкерском</a:t>
            </a:r>
            <a:r>
              <a:rPr lang="ru-RU" i="1" dirty="0"/>
              <a:t> стиле</a:t>
            </a:r>
            <a:endParaRPr lang="ru-RU" dirty="0"/>
          </a:p>
          <a:p>
            <a:r>
              <a:rPr lang="ru-RU" dirty="0"/>
              <a:t>На ней должны присутствовать декоративные замки, заклепки, шипы. Идеально в луке будет выглядеть вещь на размер больше. Сочетать ее можно и с джинсами и с платьями и даже с кожаными брюками и юбками, такое сочетание очень популярно среди модных </a:t>
            </a:r>
            <a:r>
              <a:rPr lang="ru-RU" dirty="0" err="1"/>
              <a:t>блогеров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http://arround.net/wp-content/uploads/2014/12/c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80" y="1205306"/>
            <a:ext cx="5229501" cy="41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11" y="265974"/>
            <a:ext cx="10406349" cy="472156"/>
          </a:xfrm>
        </p:spPr>
        <p:txBody>
          <a:bodyPr>
            <a:normAutofit/>
          </a:bodyPr>
          <a:lstStyle/>
          <a:p>
            <a:r>
              <a:rPr lang="ru-RU" sz="1800" dirty="0"/>
              <a:t>Цели и задачи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93" y="738130"/>
            <a:ext cx="11226187" cy="577283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Цель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Создать образ в стиле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0-х годов с использованием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образного макияжа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учетом индивидуальных особенностей модели.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90C226"/>
              </a:buClr>
            </a:pPr>
            <a:r>
              <a:rPr lang="ru-RU" dirty="0">
                <a:solidFill>
                  <a:schemeClr val="tx1"/>
                </a:solidFill>
                <a:ea typeface="Times New Roman CYR" panose="02020603050405020304" pitchFamily="18" charset="0"/>
                <a:cs typeface="Times New Roman" panose="02020603050405020304" pitchFamily="18" charset="0"/>
              </a:rPr>
              <a:t>охарактеризовать стиль 90 –х годов;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90C226"/>
              </a:buClr>
            </a:pPr>
            <a:r>
              <a:rPr lang="ru-RU" dirty="0">
                <a:solidFill>
                  <a:schemeClr val="tx1"/>
                </a:solidFill>
                <a:ea typeface="Times New Roman CYR" panose="02020603050405020304" pitchFamily="18" charset="0"/>
                <a:cs typeface="Times New Roman" panose="02020603050405020304" pitchFamily="18" charset="0"/>
              </a:rPr>
              <a:t>изучить историю возникновения стиля «Гранж»;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Times New Roman CYR" panose="02020603050405020304" pitchFamily="18" charset="0"/>
                <a:cs typeface="Times New Roman" panose="02020603050405020304" pitchFamily="18" charset="0"/>
              </a:rPr>
              <a:t>проанализировать современные тенденции моды в стиле «Гранж»;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ыявить и скорректировать индивидуальные особенности модели;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ыявить соответствие фасона и цвета выбранной одежды и аксессуаров стилю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«Гранж»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индивидуальным особенностям модели;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азработать образ в стиле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«Гранж».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 descr="http://www.zwalls.ru/pic/201309/2560x1440/zwalls.ru-13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48" y="1790222"/>
            <a:ext cx="3723756" cy="20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81" y="205468"/>
            <a:ext cx="5188944" cy="128644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стиля «Гранж» 10 </a:t>
            </a:r>
            <a:r>
              <a:rPr lang="ru-RU" dirty="0" err="1"/>
              <a:t>маст-хэвов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5" y="1491914"/>
            <a:ext cx="2730752" cy="4963970"/>
          </a:xfrm>
        </p:spPr>
        <p:txBody>
          <a:bodyPr>
            <a:normAutofit/>
          </a:bodyPr>
          <a:lstStyle/>
          <a:p>
            <a:r>
              <a:rPr lang="ru-RU" dirty="0"/>
              <a:t>5.      </a:t>
            </a:r>
            <a:r>
              <a:rPr lang="ru-RU" i="1" dirty="0"/>
              <a:t>Футболка с </a:t>
            </a:r>
            <a:r>
              <a:rPr lang="ru-RU" i="1" dirty="0" err="1"/>
              <a:t>принтом</a:t>
            </a:r>
            <a:endParaRPr lang="ru-RU" dirty="0"/>
          </a:p>
          <a:p>
            <a:r>
              <a:rPr lang="ru-RU" dirty="0"/>
              <a:t>     Здесь главное выбрать этот самый </a:t>
            </a:r>
            <a:r>
              <a:rPr lang="ru-RU" dirty="0" err="1"/>
              <a:t>принт</a:t>
            </a:r>
            <a:r>
              <a:rPr lang="ru-RU" dirty="0"/>
              <a:t>. Это может быть название популярной музыкальной группы или рисунок.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verystylish.ru/uploads/public/2012/11/01/large_13517650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32" y="168993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0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81" y="205468"/>
            <a:ext cx="5188944" cy="128644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стиля «Гранж» 10 </a:t>
            </a:r>
            <a:r>
              <a:rPr lang="ru-RU" dirty="0" err="1"/>
              <a:t>маст-хэвов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4" y="1491914"/>
            <a:ext cx="5310131" cy="4963970"/>
          </a:xfrm>
        </p:spPr>
        <p:txBody>
          <a:bodyPr>
            <a:normAutofit/>
          </a:bodyPr>
          <a:lstStyle/>
          <a:p>
            <a:r>
              <a:rPr lang="ru-RU" dirty="0"/>
              <a:t>6.     </a:t>
            </a:r>
            <a:r>
              <a:rPr lang="ru-RU" i="1" dirty="0"/>
              <a:t> Кеды</a:t>
            </a:r>
            <a:endParaRPr lang="ru-RU" dirty="0"/>
          </a:p>
          <a:p>
            <a:r>
              <a:rPr lang="ru-RU" dirty="0"/>
              <a:t>     Классические черно-белые </a:t>
            </a:r>
            <a:r>
              <a:rPr lang="ru-RU" dirty="0" err="1"/>
              <a:t>конверсы</a:t>
            </a:r>
            <a:r>
              <a:rPr lang="ru-RU" dirty="0"/>
              <a:t> в стиле «Гранж» сочетают со всем и с трикотажным платьем, и с кожаной юбкой, и с джинсами. Это незаменимая деталь стала одной из главных отличительных черт стиля. А можно попробовать и грубые </a:t>
            </a:r>
            <a:r>
              <a:rPr lang="ru-RU" dirty="0" err="1"/>
              <a:t>вагабонды</a:t>
            </a:r>
            <a:r>
              <a:rPr lang="ru-RU" dirty="0"/>
              <a:t>;</a:t>
            </a:r>
          </a:p>
          <a:p>
            <a:r>
              <a:rPr lang="ru-RU" dirty="0"/>
              <a:t>7.      </a:t>
            </a:r>
            <a:r>
              <a:rPr lang="ru-RU" i="1" dirty="0"/>
              <a:t>Кардиганы;</a:t>
            </a:r>
            <a:endParaRPr lang="ru-RU" dirty="0"/>
          </a:p>
          <a:p>
            <a:r>
              <a:rPr lang="ru-RU" dirty="0"/>
              <a:t>Объемные, длинные, растянутые кардиганы олицетворяют основную идею стиля «Гранж». Наилучшим вариантом станут модели черного, серого, или бежевого оттенка. Кардиганы надеваются поверх футболок или рубашек.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http://igry-spanchbob.ru/photos/kedy-kurta-kobeyna-converse-40045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42" y="374904"/>
            <a:ext cx="3665254" cy="27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ohfashion.ru/wp-content/uploads/2015/10/Devushka-v-chernyih-losinah-beloy-tunike-s-printom-i-kardigane-molochnogo-tsveta-seraya-shapkastil-granz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69" y="3218908"/>
            <a:ext cx="2243800" cy="34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581" y="205468"/>
            <a:ext cx="5188944" cy="1286445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стиля «Гранж» 10 </a:t>
            </a:r>
            <a:r>
              <a:rPr lang="ru-RU" dirty="0" err="1"/>
              <a:t>маст-хэвов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4" y="1491914"/>
            <a:ext cx="5453350" cy="51402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 8.      </a:t>
            </a:r>
            <a:r>
              <a:rPr lang="ru-RU" i="1" dirty="0"/>
              <a:t>Джинсовая куртка с чужого плеча</a:t>
            </a:r>
            <a:endParaRPr lang="ru-RU" dirty="0"/>
          </a:p>
          <a:p>
            <a:r>
              <a:rPr lang="ru-RU" dirty="0"/>
              <a:t>Потертости, </a:t>
            </a:r>
            <a:r>
              <a:rPr lang="ru-RU" dirty="0" err="1"/>
              <a:t>рваности</a:t>
            </a:r>
            <a:r>
              <a:rPr lang="ru-RU" dirty="0"/>
              <a:t>, заклепки и шипы на </a:t>
            </a:r>
            <a:r>
              <a:rPr lang="ru-RU" dirty="0" err="1"/>
              <a:t>джинсовке</a:t>
            </a:r>
            <a:r>
              <a:rPr lang="ru-RU" dirty="0"/>
              <a:t>, как и на других </a:t>
            </a:r>
            <a:r>
              <a:rPr lang="ru-RU" dirty="0" err="1"/>
              <a:t>гранжевых</a:t>
            </a:r>
            <a:r>
              <a:rPr lang="ru-RU" dirty="0"/>
              <a:t> вещах, будут смотреться более чем уместно. Современная демократичная мода давно разрешает носить несколько вещей из </a:t>
            </a:r>
            <a:r>
              <a:rPr lang="ru-RU" dirty="0" err="1"/>
              <a:t>денима</a:t>
            </a:r>
            <a:r>
              <a:rPr lang="ru-RU" dirty="0"/>
              <a:t> одновременно при этом одежда может быть с разного по цвету материала.</a:t>
            </a:r>
          </a:p>
          <a:p>
            <a:r>
              <a:rPr lang="ru-RU" dirty="0"/>
              <a:t>9.     </a:t>
            </a:r>
            <a:r>
              <a:rPr lang="ru-RU" i="1" dirty="0"/>
              <a:t> Шорты</a:t>
            </a:r>
            <a:endParaRPr lang="ru-RU" dirty="0"/>
          </a:p>
          <a:p>
            <a:r>
              <a:rPr lang="ru-RU" dirty="0"/>
              <a:t>Ультракороткие шорты из </a:t>
            </a:r>
            <a:r>
              <a:rPr lang="ru-RU" dirty="0" err="1"/>
              <a:t>денима</a:t>
            </a:r>
            <a:r>
              <a:rPr lang="ru-RU" dirty="0"/>
              <a:t> или кожи, самые смелые носят нарочито </a:t>
            </a:r>
            <a:r>
              <a:rPr lang="ru-RU" dirty="0" err="1"/>
              <a:t>порваными</a:t>
            </a:r>
            <a:r>
              <a:rPr lang="ru-RU" dirty="0"/>
              <a:t> колготками. Чтобы образ смотрелся не слишком откровенно, сочетать их лучше с длинным кардиганом и закрытой футболкой.</a:t>
            </a:r>
          </a:p>
          <a:p>
            <a:r>
              <a:rPr lang="ru-RU" dirty="0"/>
              <a:t>10</a:t>
            </a:r>
            <a:r>
              <a:rPr lang="ru-RU" i="1" dirty="0"/>
              <a:t>.  Шапки, шляпы</a:t>
            </a:r>
            <a:endParaRPr lang="ru-RU" dirty="0"/>
          </a:p>
          <a:p>
            <a:r>
              <a:rPr lang="ru-RU" dirty="0"/>
              <a:t>Выбрать из этих двух аксессуаров невозможно, как и шапка, так и шляпа отлично дополняют луки в стиле «Гранж». Они должны быть темного цвета, без рисунков и </a:t>
            </a:r>
            <a:r>
              <a:rPr lang="ru-RU" dirty="0" err="1"/>
              <a:t>принтов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http://www.hipwee.com/wp-content/uploads/2015/06/blonde-cute-denim-fashion-Favim.com-651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02" y="521208"/>
            <a:ext cx="2635570" cy="26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ogsmeade.dhog.ru/images/catalog/736231649a178b3b712bdcdd202717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344" y="3499085"/>
            <a:ext cx="2816887" cy="2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horthairgirl.com/wp-content/uploads/2015/05/2231b__24e1d37bfd2e0cd0bf7eef780836d7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47" y="760785"/>
            <a:ext cx="2232990" cy="416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4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436" y="216485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Стиль «Гранж» на подиуме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3" y="662844"/>
            <a:ext cx="4962525" cy="372554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42" y="2138756"/>
            <a:ext cx="4781550" cy="36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436" y="216485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Стиль «Гранж» на подиуме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71" y="485737"/>
            <a:ext cx="4980397" cy="345830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8" y="1882910"/>
            <a:ext cx="5477334" cy="33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7" y="192795"/>
            <a:ext cx="4287283" cy="530225"/>
          </a:xfrm>
        </p:spPr>
        <p:txBody>
          <a:bodyPr>
            <a:normAutofit/>
          </a:bodyPr>
          <a:lstStyle/>
          <a:p>
            <a:r>
              <a:rPr lang="ru-RU" dirty="0"/>
              <a:t>Диагностика модели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5822" y="540179"/>
            <a:ext cx="3214593" cy="2335224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Кожа: </a:t>
            </a:r>
            <a:r>
              <a:rPr lang="ru-RU" sz="1800" dirty="0">
                <a:latin typeface="+mj-lt"/>
              </a:rPr>
              <a:t>Оливковая с голубоватым </a:t>
            </a:r>
            <a:r>
              <a:rPr lang="ru-RU" sz="1800" dirty="0" err="1">
                <a:latin typeface="+mj-lt"/>
              </a:rPr>
              <a:t>подтоном</a:t>
            </a:r>
            <a:endParaRPr lang="ru-RU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Волосы: темно - русые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Цветотип модели – глубокая зима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Тип фигуры – песочные часы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2902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101oblik.ru/wp-content/uploads/2015/05/Pesochnyie-chasy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1" y="1400692"/>
            <a:ext cx="870333" cy="250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63" y="788686"/>
            <a:ext cx="2210095" cy="308784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24" y="4032174"/>
            <a:ext cx="1756287" cy="259354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23" y="4009678"/>
            <a:ext cx="1888723" cy="263854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34" y="2938173"/>
            <a:ext cx="2390775" cy="239077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83" y="322703"/>
            <a:ext cx="2552700" cy="255270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95" y="3372934"/>
            <a:ext cx="2270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95766"/>
              </p:ext>
            </p:extLst>
          </p:nvPr>
        </p:nvGraphicFramePr>
        <p:xfrm>
          <a:off x="1685581" y="145424"/>
          <a:ext cx="10366872" cy="636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4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037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2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3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Очищаем лицо от макияжа. Затем наносим по массажным линиям силиконовую базу под макияж.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 наносим тональный крем, вбивая его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спонжем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Затем наносим пудру, для того чтобы не было бликов.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Средство для снятия макияжа.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Влажные салфетки.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Тональный крем.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Спонж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Пудра, кисть для пудры.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07" y="953571"/>
            <a:ext cx="1969263" cy="256390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05" y="3613533"/>
            <a:ext cx="1983034" cy="26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05368"/>
              </p:ext>
            </p:extLst>
          </p:nvPr>
        </p:nvGraphicFramePr>
        <p:xfrm>
          <a:off x="1685581" y="145424"/>
          <a:ext cx="1036687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4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037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5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6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Выполняем коррекцию лица. Выделяем темным сухим корректором под скулой, крылья носа, затем светлым выделяем спинку носа и середину лба.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Далее, все аккуратно растушевываем ,чтобы не оставалось четких границ.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Приступаем к макияжу. Прорисовываем брови коричневыми тенями для бровей. Под бровь наносим светлый корректор, растушевываем. Прорисовываем чуть выше складки на веке вишневыми  тенями, для того чтобы зрительно увеличить глаз. Затем растушевываем тени.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Сухие корректоры, скошенная кисть.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Кисть для растушевки сухих корректоров.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Тени для бровей. Кисть для бровей.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Сухие корректоры. Кисть для нанесения корректора.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Тени для век.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Кисть для нанесения теней.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Кисть для растушевки.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51" y="958445"/>
            <a:ext cx="2120609" cy="28203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39" y="3624548"/>
            <a:ext cx="1989618" cy="26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76283"/>
              </p:ext>
            </p:extLst>
          </p:nvPr>
        </p:nvGraphicFramePr>
        <p:xfrm>
          <a:off x="1685581" y="145424"/>
          <a:ext cx="1036687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3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5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4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037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8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9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 наносим на подвижное веко черные тени и немного растушевываем. Затем снизу подводим глаз вишневыми тенями и аккуратно тушуем.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 красим реснички тушью для ресниц.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Губы красим карандашом и слегка тушуем.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Макияж готов.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Черные тени для век.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Кисть для нанесения теней.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Кисть для растушевки теней.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Тушь для ресниц.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Карандаш для губ.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28" y="902189"/>
            <a:ext cx="1840230" cy="24536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68" y="2554019"/>
            <a:ext cx="1906270" cy="2543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28" y="3703002"/>
            <a:ext cx="196308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8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532" y="209321"/>
            <a:ext cx="6410899" cy="90338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Модель в образе 90 – х годов.</a:t>
            </a:r>
            <a:br>
              <a:rPr lang="ru-RU" sz="2800" dirty="0"/>
            </a:br>
            <a:r>
              <a:rPr lang="ru-RU" sz="2800" dirty="0"/>
              <a:t>Стиль «Гранж»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32" y="1418919"/>
            <a:ext cx="3491429" cy="520221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09" y="1076803"/>
            <a:ext cx="5691915" cy="49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424" y="2287836"/>
            <a:ext cx="4880224" cy="37776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Слово «Гранж» имеет сленговое происхождение, в американском просторечии так называют что-то неприятное, отвратительное и отталкивающее.</a:t>
            </a:r>
          </a:p>
          <a:p>
            <a:r>
              <a:rPr lang="ru-RU" dirty="0"/>
              <a:t>      В мир моды стиль «Гранж» пришел из рок-музыки. Родиной этого направления стал город Сиэтл, из которого вышли такие группы как </a:t>
            </a:r>
            <a:r>
              <a:rPr lang="ru-RU" dirty="0" err="1"/>
              <a:t>Alice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Chains</a:t>
            </a:r>
            <a:r>
              <a:rPr lang="ru-RU" dirty="0"/>
              <a:t>, </a:t>
            </a:r>
            <a:r>
              <a:rPr lang="ru-RU" dirty="0" err="1"/>
              <a:t>Soundgarden</a:t>
            </a:r>
            <a:r>
              <a:rPr lang="ru-RU" dirty="0"/>
              <a:t>, </a:t>
            </a:r>
            <a:r>
              <a:rPr lang="ru-RU" dirty="0" err="1"/>
              <a:t>Pearl</a:t>
            </a:r>
            <a:r>
              <a:rPr lang="ru-RU" dirty="0"/>
              <a:t> </a:t>
            </a:r>
            <a:r>
              <a:rPr lang="ru-RU" dirty="0" err="1"/>
              <a:t>Jeam</a:t>
            </a:r>
            <a:r>
              <a:rPr lang="ru-RU" dirty="0"/>
              <a:t> и </a:t>
            </a:r>
            <a:r>
              <a:rPr lang="ru-RU" dirty="0" err="1"/>
              <a:t>Nirvana</a:t>
            </a:r>
            <a:r>
              <a:rPr lang="ru-RU" dirty="0"/>
              <a:t>, именно они и создали новый взгляд на действительность, вылившийся в целую субкультуру и «</a:t>
            </a:r>
            <a:r>
              <a:rPr lang="ru-RU" dirty="0" err="1"/>
              <a:t>гранжевое</a:t>
            </a:r>
            <a:r>
              <a:rPr lang="ru-RU" dirty="0"/>
              <a:t>» отрицание.</a:t>
            </a:r>
          </a:p>
        </p:txBody>
      </p:sp>
      <p:pic>
        <p:nvPicPr>
          <p:cNvPr id="8194" name="Picture 2" descr="https://thumbnailer.mixcloud.com/unsafe/318x318/extaudio/3/9/0/5/d8d2-3ca8-4b24-98f3-199e2d38f1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04" y="1047208"/>
            <a:ext cx="4397883" cy="43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3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532" y="209321"/>
            <a:ext cx="6410899" cy="90338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Модель в образе 90 – х годов.</a:t>
            </a:r>
            <a:br>
              <a:rPr lang="ru-RU" sz="2800" dirty="0"/>
            </a:br>
            <a:r>
              <a:rPr lang="ru-RU" sz="2800" dirty="0"/>
              <a:t>Стиль «Гранж»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59" y="1451242"/>
            <a:ext cx="3934185" cy="487243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9" y="939303"/>
            <a:ext cx="5639970" cy="45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453" y="310040"/>
            <a:ext cx="7238082" cy="681477"/>
          </a:xfrm>
        </p:spPr>
        <p:txBody>
          <a:bodyPr>
            <a:normAutofit/>
          </a:bodyPr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676" y="1252747"/>
            <a:ext cx="10593636" cy="5258221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Ермилова Д.Ю. История домов моды - 2 - е изд., стер. - М.:  «Академия», 2007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Килошенко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М.И. Психология моды: Учебное пособие для вузов. - М.: Издательство «Оникс», 2006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Мода. Цвет. Стиль / Н.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Найденская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Трубецкова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М. 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Попова, С. Н. История моды,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и стиля : большая иллюстрированная энциклопедия / С. Н. Попова . – М. : АСТ 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Астрель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2009. – 271 с. </a:t>
            </a:r>
          </a:p>
          <a:p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Сыромятникова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И. « Искусство грима и макияжа » - 2015.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1400" dirty="0"/>
              <a:t>http://fammeo.ru/articles.php?article_id=1268</a:t>
            </a:r>
          </a:p>
          <a:p>
            <a:pPr lvl="0"/>
            <a:r>
              <a:rPr lang="ru-RU" sz="1400" dirty="0"/>
              <a:t> http://glazurno.ru/beauty/make-up/920-modnyj-makijazh-iz-40-h</a:t>
            </a:r>
          </a:p>
          <a:p>
            <a:pPr lvl="0"/>
            <a:r>
              <a:rPr lang="ru-RU" sz="1400" dirty="0"/>
              <a:t> http://www.wmj.ru/krasota/makiyazh/trendy-makiyazha/makiyazh-v-stile-40-h_feb1/</a:t>
            </a:r>
          </a:p>
          <a:p>
            <a:pPr lvl="0"/>
            <a:r>
              <a:rPr lang="ru-RU" sz="1400" dirty="0"/>
              <a:t> http://modagid.ru/articles/218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2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3498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007" y="2100549"/>
            <a:ext cx="4979624" cy="40248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 Стиль «Гранж»  неоднороден, эклектичен, его задача – совмещать самые несовместимые фактуры, цвета, рисунки, линии. Все и сразу – таков смысл этого стиля. </a:t>
            </a:r>
          </a:p>
          <a:p>
            <a:r>
              <a:rPr lang="ru-RU" dirty="0"/>
              <a:t>Представители этого направления в моде одновременно напоминали панков и хиппи. В их облике привлекали внимание длинные спутанные волосы, старая секондхендовская одежда, рваные джинсы, полинялые футболки, мятые куртки, рваные платья и вытянутые свитера, а также этнические детали, кеды и армейские ботинки. Эти люди были равнодушны к тому, как их воспринимают окружающие, им самим было все равно, как они выглядят.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08" y="469996"/>
            <a:ext cx="4084091" cy="56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424" y="2287836"/>
            <a:ext cx="4880224" cy="3777622"/>
          </a:xfrm>
        </p:spPr>
        <p:txBody>
          <a:bodyPr>
            <a:normAutofit/>
          </a:bodyPr>
          <a:lstStyle/>
          <a:p>
            <a:r>
              <a:rPr lang="ru-RU" dirty="0"/>
              <a:t>Поклонникам «Гранжа» льстило, когда их случайно путали с уличными бомжами. Молодежь, которая создала такой стиль – это дети мировых кризисов. Они пережили непростые времена и стали воспринимать общество как врага. Они хотели разрушить его устои и его стереотипы. Самую большую ненависть гранжистам внушали роскошь, гламур и классика.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72" y="463506"/>
            <a:ext cx="3712688" cy="57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2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424" y="2287836"/>
            <a:ext cx="4880224" cy="377762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Высокую моду «Гранж» пришел в начале 90-х благодаря творчеству американского модельера Марка </a:t>
            </a:r>
            <a:r>
              <a:rPr lang="ru-RU" dirty="0" err="1"/>
              <a:t>Джейкобса</a:t>
            </a:r>
            <a:r>
              <a:rPr lang="ru-RU" dirty="0"/>
              <a:t> (</a:t>
            </a:r>
            <a:r>
              <a:rPr lang="ru-RU" dirty="0" err="1"/>
              <a:t>Marc</a:t>
            </a:r>
            <a:r>
              <a:rPr lang="ru-RU" dirty="0"/>
              <a:t> </a:t>
            </a:r>
            <a:r>
              <a:rPr lang="ru-RU" dirty="0" err="1"/>
              <a:t>Jacobs</a:t>
            </a:r>
            <a:r>
              <a:rPr lang="ru-RU" dirty="0"/>
              <a:t>). </a:t>
            </a:r>
          </a:p>
          <a:p>
            <a:r>
              <a:rPr lang="ru-RU" dirty="0"/>
              <a:t>Этого дизайнера очень интересовал стиль одежды современной молодежи, для того, чтобы изучить его как следует Марк регулярно посещал ночные клубы Нью-Йорка. Там он внимательно рассматривал внешний вид присутствующих. Немало его интересовали и маргинальные слои общества. К тому же дизайнер наблюдал за прохожими на улицах, и старался зафиксировать все самое интересное.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www.parfumoff.ru/images/big_img/Marc%20Jacobs/Splash%20Rain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62" y="1220945"/>
            <a:ext cx="49198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424" y="2287836"/>
            <a:ext cx="4880224" cy="37776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1993 году вышла его коллекция в уличном стиле, которая вызвала настоящую бурю в модной сфере. Основу ее составили сарафаны с рисунком в виде маленьких цветочков. Такие модели очень напоминали одежду сирот в бедных приютах. Однако эти сарафанчики сочетались с массивными шнурованными ботинками. Помимо этого </a:t>
            </a:r>
            <a:r>
              <a:rPr lang="ru-RU" dirty="0" err="1"/>
              <a:t>Джейкобс</a:t>
            </a:r>
            <a:r>
              <a:rPr lang="ru-RU" dirty="0"/>
              <a:t> представил мешковатые </a:t>
            </a:r>
            <a:r>
              <a:rPr lang="ru-RU" dirty="0" err="1"/>
              <a:t>тренчи</a:t>
            </a:r>
            <a:r>
              <a:rPr lang="ru-RU" dirty="0"/>
              <a:t>, рубашки и вытянутые свитера. Марк продемонстрировал на подиуме весь ассортимент секонд-хенда, да к тому же в самых немыслимых комбинациях.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46" y="507736"/>
            <a:ext cx="3693517" cy="55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125" y="2287836"/>
            <a:ext cx="4913523" cy="40138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Джейкобс</a:t>
            </a:r>
            <a:r>
              <a:rPr lang="ru-RU" dirty="0"/>
              <a:t> стал популярен, несмотря на то, что критики с презрением отнеслись к увиденному на подиуме.</a:t>
            </a:r>
          </a:p>
          <a:p>
            <a:r>
              <a:rPr lang="ru-RU" dirty="0"/>
              <a:t>     Они говорили: «Стиль бомжей из Гарлема, которые нарядились для поездки в Манхэттен».</a:t>
            </a:r>
          </a:p>
          <a:p>
            <a:r>
              <a:rPr lang="ru-RU" dirty="0"/>
              <a:t>     Подобные отзывы для модельера звучали как комплимент. Благодаря своему протесту против высокой моды Марк </a:t>
            </a:r>
            <a:r>
              <a:rPr lang="ru-RU" dirty="0" err="1"/>
              <a:t>Джейкобс</a:t>
            </a:r>
            <a:r>
              <a:rPr lang="ru-RU" dirty="0"/>
              <a:t> стал одним из ведущих дизайнеров в США и Европе. Модные журналы заполнились фотографиями моделей в стиле «Гранж», в рваных колготках, одетых как бомжи под заголовками «маргинальный шик».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22" y="822413"/>
            <a:ext cx="4781321" cy="41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3576521" cy="1193673"/>
          </a:xfrm>
        </p:spPr>
        <p:txBody>
          <a:bodyPr>
            <a:normAutofit/>
          </a:bodyPr>
          <a:lstStyle/>
          <a:p>
            <a:r>
              <a:rPr lang="ru-RU" dirty="0"/>
              <a:t>Особенности стиля «Гранж»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434" y="2016087"/>
            <a:ext cx="5365214" cy="45940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Появилось немало поклонников стиля «Гранж» среди мировых знаменитостей. Например, иногда выглядеть, как бомжи любят Курт </a:t>
            </a:r>
            <a:r>
              <a:rPr lang="ru-RU" dirty="0" err="1"/>
              <a:t>Кобейн</a:t>
            </a:r>
            <a:r>
              <a:rPr lang="ru-RU" dirty="0"/>
              <a:t> и </a:t>
            </a:r>
            <a:r>
              <a:rPr lang="ru-RU" dirty="0" err="1"/>
              <a:t>Кортни</a:t>
            </a:r>
            <a:r>
              <a:rPr lang="ru-RU" dirty="0"/>
              <a:t> Лав.</a:t>
            </a:r>
          </a:p>
          <a:p>
            <a:r>
              <a:rPr lang="ru-RU" dirty="0"/>
              <a:t> «Гранж» – это культурная революция, он подразумевает не только внешний протест, но и более глубокий смысл. Представители этого направления выступают за свободу личности, свободу ее самовыражения. Они хотят, чтобы на первом месте для человека стояли искренние чувства и духовность, а не материальные блага. Одежда в стиле «Гранж», для этих людей, нужна лишь для защиты тела и удобства, серьезно к ней относиться нельзя. Эстетика не в силах принести человеку счастье – считают </a:t>
            </a:r>
            <a:r>
              <a:rPr lang="ru-RU" dirty="0" err="1"/>
              <a:t>гранжисты</a:t>
            </a:r>
            <a:r>
              <a:rPr lang="ru-RU" dirty="0"/>
              <a:t>. Это самое провокационное и дерзкое направление современной моды.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51" y="242370"/>
            <a:ext cx="3283027" cy="334912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8" y="3840238"/>
            <a:ext cx="3368579" cy="2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</TotalTime>
  <Words>2240</Words>
  <Application>Microsoft Office PowerPoint</Application>
  <PresentationFormat>Широкоэкранный</PresentationFormat>
  <Paragraphs>221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Times New Roman CYR</vt:lpstr>
      <vt:lpstr>Wingdings 3</vt:lpstr>
      <vt:lpstr>Легкий дым</vt:lpstr>
      <vt:lpstr>Индивидуальный проект по дисциплине «История прически и костюма» </vt:lpstr>
      <vt:lpstr>Цели и задачи индивидуального проекта</vt:lpstr>
      <vt:lpstr>Особенности стиля «Гранж»</vt:lpstr>
      <vt:lpstr>Особенности стиля «Гранж»</vt:lpstr>
      <vt:lpstr>Особенности стиля «Гранж»</vt:lpstr>
      <vt:lpstr>Особенности стиля «Гранж»</vt:lpstr>
      <vt:lpstr>Особенности стиля «Гранж»</vt:lpstr>
      <vt:lpstr>Особенности стиля «Гранж»</vt:lpstr>
      <vt:lpstr>Особенности стиля «Гранж»</vt:lpstr>
      <vt:lpstr>Особенности стиля «Гранж»</vt:lpstr>
      <vt:lpstr>Прическа стиля «Гранж»</vt:lpstr>
      <vt:lpstr>Прическа стиля «Гранж»</vt:lpstr>
      <vt:lpstr>Макияж стиля «Гранж»</vt:lpstr>
      <vt:lpstr>Макияж стиля «Гранж»</vt:lpstr>
      <vt:lpstr> Силуэт одежды стиля «Гранж»</vt:lpstr>
      <vt:lpstr>Обувь, аксессуары стиля «Гранж»</vt:lpstr>
      <vt:lpstr>Одежда стиля «Гранж» 10 маст-хэвов</vt:lpstr>
      <vt:lpstr>Одежда стиля «Гранж» 10 маст-хэвов</vt:lpstr>
      <vt:lpstr>Одежда стиля «Гранж» 10 маст-хэвов</vt:lpstr>
      <vt:lpstr>Одежда стиля «Гранж» 10 маст-хэвов</vt:lpstr>
      <vt:lpstr>Одежда стиля «Гранж» 10 маст-хэвов</vt:lpstr>
      <vt:lpstr>Одежда стиля «Гранж» 10 маст-хэвов</vt:lpstr>
      <vt:lpstr>Стиль «Гранж» на подиуме</vt:lpstr>
      <vt:lpstr>Стиль «Гранж» на подиуме</vt:lpstr>
      <vt:lpstr>Диагностика модели</vt:lpstr>
      <vt:lpstr>Презентация PowerPoint</vt:lpstr>
      <vt:lpstr>Презентация PowerPoint</vt:lpstr>
      <vt:lpstr>Презентация PowerPoint</vt:lpstr>
      <vt:lpstr>Модель в образе 90 – х годов. Стиль «Гранж»</vt:lpstr>
      <vt:lpstr>Модель в образе 90 – х годов. Стиль «Гранж»</vt:lpstr>
      <vt:lpstr>Список литературы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дисциплине «История прически и костюма» </dc:title>
  <dc:creator>Master</dc:creator>
  <cp:lastModifiedBy>shadowh@yandex.ru</cp:lastModifiedBy>
  <cp:revision>42</cp:revision>
  <dcterms:created xsi:type="dcterms:W3CDTF">2017-01-01T17:36:36Z</dcterms:created>
  <dcterms:modified xsi:type="dcterms:W3CDTF">2017-01-14T11:25:24Z</dcterms:modified>
</cp:coreProperties>
</file>