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58" r:id="rId4"/>
    <p:sldId id="256" r:id="rId5"/>
    <p:sldId id="263" r:id="rId6"/>
    <p:sldId id="264" r:id="rId7"/>
    <p:sldId id="265" r:id="rId8"/>
    <p:sldId id="269" r:id="rId9"/>
    <p:sldId id="270" r:id="rId10"/>
    <p:sldId id="271" r:id="rId11"/>
    <p:sldId id="272" r:id="rId12"/>
    <p:sldId id="262" r:id="rId13"/>
    <p:sldId id="261" r:id="rId14"/>
    <p:sldId id="26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6152-1759-45E2-92F6-148BCB9F76F2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08B7-969E-4245-887B-CFA305B56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6152-1759-45E2-92F6-148BCB9F76F2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08B7-969E-4245-887B-CFA305B56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6152-1759-45E2-92F6-148BCB9F76F2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08B7-969E-4245-887B-CFA305B56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6152-1759-45E2-92F6-148BCB9F76F2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08B7-969E-4245-887B-CFA305B56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6152-1759-45E2-92F6-148BCB9F76F2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08B7-969E-4245-887B-CFA305B56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6152-1759-45E2-92F6-148BCB9F76F2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08B7-969E-4245-887B-CFA305B56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6152-1759-45E2-92F6-148BCB9F76F2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08B7-969E-4245-887B-CFA305B56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6152-1759-45E2-92F6-148BCB9F76F2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08B7-969E-4245-887B-CFA305B56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6152-1759-45E2-92F6-148BCB9F76F2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08B7-969E-4245-887B-CFA305B56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6152-1759-45E2-92F6-148BCB9F76F2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08B7-969E-4245-887B-CFA305B56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96152-1759-45E2-92F6-148BCB9F76F2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08B7-969E-4245-887B-CFA305B56B10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96152-1759-45E2-92F6-148BCB9F76F2}" type="datetimeFigureOut">
              <a:rPr lang="ru-RU" smtClean="0"/>
              <a:t>19.01.2017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408B7-969E-4245-887B-CFA305B56B1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4941168"/>
            <a:ext cx="9252520" cy="19168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vi-V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Ру́аль Э́нгельбрегт Гра́внинг </a:t>
            </a:r>
            <a:r>
              <a:rPr lang="vi-VN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А́мундсен</a:t>
            </a:r>
            <a:endPara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vi-VN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</a:t>
            </a:r>
            <a:r>
              <a:rPr lang="vi-V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июля 1872 — 18 июня 1928) </a:t>
            </a:r>
            <a:endPara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vi-VN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норвежский путешественник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ttp://wordweb.ru/uploads/posts/2010-10/1288427694_0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229" y="116632"/>
            <a:ext cx="3942617" cy="495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28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352928" cy="6048671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 smtClean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Амундсен                                             Скотт</a:t>
            </a:r>
            <a:endParaRPr lang="ru-RU" sz="2400" b="1" dirty="0" smtClean="0">
              <a:solidFill>
                <a:srgbClr val="FFFF00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Старт 20.10.1911                            Старт 01.11.1911</a:t>
            </a:r>
            <a:endParaRPr lang="ru-RU" sz="2400" b="1" dirty="0" smtClean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Китовая бухта                                лошади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Лыжи                                               собаки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Эскимосская собака                     </a:t>
            </a:r>
            <a:r>
              <a:rPr lang="ru-RU" sz="2400" b="1" smtClean="0">
                <a:latin typeface="Times New Roman"/>
                <a:ea typeface="Calibri"/>
                <a:cs typeface="Times New Roman"/>
              </a:rPr>
              <a:t>Финиш 16 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января 1912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Склады с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провиантом                 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Керосин </a:t>
            </a:r>
            <a:endParaRPr lang="ru-RU" sz="2400" b="1" dirty="0" smtClean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Финиш 15 декабря 1911</a:t>
            </a:r>
            <a:endParaRPr lang="ru-RU" sz="24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7256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395288" y="333375"/>
            <a:ext cx="8229600" cy="1143000"/>
          </a:xfrm>
          <a:effectLst>
            <a:outerShdw dist="89803" dir="2700000" algn="ctr" rotWithShape="0">
              <a:schemeClr val="accent1">
                <a:alpha val="50000"/>
              </a:schemeClr>
            </a:outerShdw>
          </a:effectLst>
        </p:spPr>
        <p:txBody>
          <a:bodyPr/>
          <a:lstStyle/>
          <a:p>
            <a:r>
              <a:rPr lang="ru-RU" altLang="ru-RU" sz="4000" dirty="0"/>
              <a:t>Путешествие к Южному полюсу в 1910-1912 гг.</a:t>
            </a:r>
          </a:p>
        </p:txBody>
      </p:sp>
      <p:pic>
        <p:nvPicPr>
          <p:cNvPr id="118787" name="Picture 3" descr="2005-01-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773238"/>
            <a:ext cx="4868863" cy="508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8" name="Picture 4" descr="name002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9925" y="1844675"/>
            <a:ext cx="1771650" cy="1971675"/>
          </a:xfrm>
        </p:spPr>
      </p:pic>
      <p:pic>
        <p:nvPicPr>
          <p:cNvPr id="118789" name="Picture 5" descr="name000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44675"/>
            <a:ext cx="1771650" cy="1971675"/>
          </a:xfrm>
        </p:spPr>
      </p:pic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152192" y="3900488"/>
            <a:ext cx="198002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2800" dirty="0" err="1"/>
              <a:t>Руаль</a:t>
            </a:r>
            <a:endParaRPr lang="ru-RU" altLang="ru-RU" sz="2800" dirty="0"/>
          </a:p>
          <a:p>
            <a:pPr algn="ctr"/>
            <a:r>
              <a:rPr lang="ru-RU" altLang="ru-RU" sz="2800" dirty="0"/>
              <a:t>Амундсен</a:t>
            </a:r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7157983" y="3933825"/>
            <a:ext cx="145584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2800" dirty="0"/>
              <a:t>Роберт</a:t>
            </a:r>
          </a:p>
          <a:p>
            <a:pPr algn="ctr"/>
            <a:r>
              <a:rPr lang="ru-RU" altLang="ru-RU" sz="2800" dirty="0"/>
              <a:t>Скотт</a:t>
            </a:r>
          </a:p>
        </p:txBody>
      </p:sp>
    </p:spTree>
    <p:extLst>
      <p:ext uri="{BB962C8B-B14F-4D97-AF65-F5344CB8AC3E}">
        <p14:creationId xmlns:p14="http://schemas.microsoft.com/office/powerpoint/2010/main" val="3730119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:SPSM.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2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0776" y="20523"/>
            <a:ext cx="9194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А́мундсен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—</a:t>
            </a:r>
            <a:r>
              <a:rPr lang="ru-RU" sz="2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Ско́тт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ru-RU" sz="24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действующая 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 1956 г. постоянно обитаемая антарктическая станция США на Южном полюсе. Первая станция в глубине </a:t>
            </a: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Антарктики.</a:t>
            </a: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79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eurocement.ru/engine/doc_images/img1/IMGP9950_5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19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9542" y="18472"/>
            <a:ext cx="4140832" cy="54452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Артур Николаевич Чилингаров 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(25.09.1939, Ленинград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советский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российский исследователь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Арктики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Антарктики 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российский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учёный-океанолог </a:t>
            </a:r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доктор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географических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наук 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член-корреспондент РАН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первый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вице-президент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РГО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президент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Государственной полярной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академии 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http://vttv.omskportal.ru/sites/default/files/uploads/press_images/chilingarov_-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335" y="-1992"/>
            <a:ext cx="502343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96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4941168"/>
            <a:ext cx="8784976" cy="19168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Ро́берт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Фо́лкон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Скотт </a:t>
            </a:r>
            <a:endPara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(6 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июня 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1868—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29 марта 1912, Антарктида) </a:t>
            </a:r>
            <a:endPara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капитан королевского флота Великобритании, полярный исследователь</a:t>
            </a:r>
          </a:p>
        </p:txBody>
      </p:sp>
      <p:pic>
        <p:nvPicPr>
          <p:cNvPr id="2" name="Picture 2" descr="http://storage0.dms.mpinteractiv.ro/media/401/321/5106/9060235/9/scott-of-the-antarctic-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4569250" cy="494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17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3064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53" y="908720"/>
            <a:ext cx="8784976" cy="1470025"/>
          </a:xfrm>
        </p:spPr>
        <p:txBody>
          <a:bodyPr/>
          <a:lstStyle/>
          <a:p>
            <a:pPr algn="ctr"/>
            <a:r>
              <a:rPr lang="ru-RU" sz="4800" b="1" dirty="0" smtClean="0">
                <a:latin typeface="Arial Black" panose="020B0A04020102020204" pitchFamily="34" charset="0"/>
              </a:rPr>
              <a:t>Антарктида – </a:t>
            </a:r>
            <a:r>
              <a:rPr lang="en-US" sz="4800" b="1" dirty="0" smtClean="0">
                <a:latin typeface="Arial Black" panose="020B0A04020102020204" pitchFamily="34" charset="0"/>
              </a:rPr>
              <a:t/>
            </a:r>
            <a:br>
              <a:rPr lang="en-US" sz="4800" b="1" dirty="0" smtClean="0">
                <a:latin typeface="Arial Black" panose="020B0A04020102020204" pitchFamily="34" charset="0"/>
              </a:rPr>
            </a:br>
            <a:r>
              <a:rPr lang="ru-RU" sz="4800" b="1" dirty="0" smtClean="0">
                <a:latin typeface="Arial Black" panose="020B0A04020102020204" pitchFamily="34" charset="0"/>
              </a:rPr>
              <a:t>материк мужества</a:t>
            </a:r>
            <a:endParaRPr lang="ru-RU" sz="4800" b="1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2708920"/>
            <a:ext cx="7117180" cy="1440160"/>
          </a:xfrm>
        </p:spPr>
        <p:txBody>
          <a:bodyPr>
            <a:normAutofit/>
          </a:bodyPr>
          <a:lstStyle/>
          <a:p>
            <a:pPr algn="r"/>
            <a:r>
              <a:rPr lang="en-US" b="1" dirty="0" smtClean="0">
                <a:solidFill>
                  <a:schemeClr val="tx1"/>
                </a:solidFill>
              </a:rPr>
              <a:t>То </a:t>
            </a:r>
            <a:r>
              <a:rPr lang="en-US" b="1" dirty="0">
                <a:solidFill>
                  <a:schemeClr val="tx1"/>
                </a:solidFill>
              </a:rPr>
              <a:t>strive, to seek, to find, and not to yield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  <a:endParaRPr lang="ru-RU" b="1" dirty="0" smtClean="0">
              <a:solidFill>
                <a:schemeClr val="tx1"/>
              </a:solidFill>
            </a:endParaRPr>
          </a:p>
          <a:p>
            <a:pPr algn="r"/>
            <a:r>
              <a:rPr lang="ru-RU" b="1" dirty="0">
                <a:solidFill>
                  <a:schemeClr val="tx1"/>
                </a:solidFill>
              </a:rPr>
              <a:t>Бороться и искать, найти и не сдаваться.</a:t>
            </a:r>
          </a:p>
          <a:p>
            <a:pPr algn="r"/>
            <a:r>
              <a:rPr lang="ru-RU" b="1" dirty="0">
                <a:solidFill>
                  <a:schemeClr val="tx1"/>
                </a:solidFill>
              </a:rPr>
              <a:t>Альфред Лорд Теннисон</a:t>
            </a:r>
          </a:p>
        </p:txBody>
      </p:sp>
      <p:pic>
        <p:nvPicPr>
          <p:cNvPr id="4" name="Neizvesten+-+Zvuk+v_yugi_(mp3top100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25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8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125113" cy="924475"/>
          </a:xfrm>
        </p:spPr>
        <p:txBody>
          <a:bodyPr/>
          <a:lstStyle/>
          <a:p>
            <a:pPr algn="ctr"/>
            <a:r>
              <a:rPr lang="ru-RU" b="1" dirty="0" smtClean="0"/>
              <a:t>«ФРАМ» В Китовой бухте</a:t>
            </a:r>
            <a:endParaRPr lang="ru-RU" b="1" dirty="0"/>
          </a:p>
        </p:txBody>
      </p:sp>
      <p:pic>
        <p:nvPicPr>
          <p:cNvPr id="1026" name="Picture 2" descr="http://www.norway-live.ru/images/bra/1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2215"/>
            <a:ext cx="9144000" cy="599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29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freakytrigger.co.uk/wordpress/wp-content/uploads/2012/03/scott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nationalgeographic.de/thumbnails/mainpicture/15/41/01/amundsen-main-141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2" y="0"/>
            <a:ext cx="9146176" cy="685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http://www.v%C3%B8trafestivalen.no/pages/pulklopet/ute01.jpg"/>
          <p:cNvSpPr>
            <a:spLocks noChangeAspect="1" noChangeArrowheads="1"/>
          </p:cNvSpPr>
          <p:nvPr/>
        </p:nvSpPr>
        <p:spPr bwMode="auto">
          <a:xfrm>
            <a:off x="155575" y="-1828800"/>
            <a:ext cx="4286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://www.v%C3%B8trafestivalen.no/pages/pulklopet/ute01.jpg"/>
          <p:cNvSpPr>
            <a:spLocks noChangeAspect="1" noChangeArrowheads="1"/>
          </p:cNvSpPr>
          <p:nvPr/>
        </p:nvSpPr>
        <p:spPr bwMode="auto">
          <a:xfrm>
            <a:off x="307975" y="-1676400"/>
            <a:ext cx="4286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://www.v%C3%B8trafestivalen.no/pages/pulklopet/ute01.jpg"/>
          <p:cNvSpPr>
            <a:spLocks noChangeAspect="1" noChangeArrowheads="1"/>
          </p:cNvSpPr>
          <p:nvPr/>
        </p:nvSpPr>
        <p:spPr bwMode="auto">
          <a:xfrm>
            <a:off x="460375" y="-1524000"/>
            <a:ext cx="4286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://www.v%C3%B8trafestivalen.no/pages/pulklopet/ute01.jpg"/>
          <p:cNvSpPr>
            <a:spLocks noChangeAspect="1" noChangeArrowheads="1"/>
          </p:cNvSpPr>
          <p:nvPr/>
        </p:nvSpPr>
        <p:spPr bwMode="auto">
          <a:xfrm>
            <a:off x="612775" y="-1371600"/>
            <a:ext cx="4286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://www.v%C3%B8trafestivalen.no/pages/pulklopet/ute01.jpg"/>
          <p:cNvSpPr>
            <a:spLocks noChangeAspect="1" noChangeArrowheads="1"/>
          </p:cNvSpPr>
          <p:nvPr/>
        </p:nvSpPr>
        <p:spPr bwMode="auto">
          <a:xfrm>
            <a:off x="765175" y="-1219200"/>
            <a:ext cx="4286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28" y="0"/>
            <a:ext cx="9163122" cy="691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58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125113" cy="924475"/>
          </a:xfrm>
        </p:spPr>
        <p:txBody>
          <a:bodyPr/>
          <a:lstStyle/>
          <a:p>
            <a:pPr algn="ctr"/>
            <a:r>
              <a:rPr lang="ru-RU" dirty="0" smtClean="0"/>
              <a:t>Южный полюс</a:t>
            </a:r>
            <a:endParaRPr lang="ru-RU" dirty="0"/>
          </a:p>
        </p:txBody>
      </p:sp>
      <p:pic>
        <p:nvPicPr>
          <p:cNvPr id="3074" name="Picture 2" descr="&amp;Acy;&amp;mcy;&amp;ucy;&amp;ncy;&amp;dcy;&amp;scy;&amp;iecy;&amp;ncy; &amp;ncy;&amp;acy; &amp;YUcy;&amp;zhcy;&amp;ncy;&amp;ocy;&amp;mcy; &amp;pcy;&amp;ocy;&amp;lcy;&amp;yucy;&amp;s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980728"/>
            <a:ext cx="9144001" cy="624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bibliomaster.ru/uploads/fotos/13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7854"/>
            <a:ext cx="9143999" cy="58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10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chrisroutledge.files.wordpress.com/2012/01/terra-nova-expedition-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31" y="16559"/>
            <a:ext cx="9148394" cy="689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news.a42.ru/uploads/images/parsed/news/2011/10/260985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14" y="45653"/>
            <a:ext cx="9187960" cy="689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ages.nationalgeographic.com/wpf/media-live/photos/000/118/cache/robert-falcon-scott-leaving-terra-nova-hut_11859_600x4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31" y="-1"/>
            <a:ext cx="917801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s005.radikal.ru/i210/1207/71/f17f6684fbf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204" y="-147938"/>
            <a:ext cx="9240367" cy="706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67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://imgc.allpostersimages.com/images/P-473-488-90/20/2094/Y1O2D00Z/posters/the-most-wonderful-monument-in-the-world-captain-scott-s-sepulchre-erected-amid-antartic-wast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367" y="-1"/>
            <a:ext cx="9199529" cy="705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-A-Mocart-Simfoniya-7-Rekviem-po-mechte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4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nter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</TotalTime>
  <Words>164</Words>
  <Application>Microsoft Office PowerPoint</Application>
  <PresentationFormat>Экран (4:3)</PresentationFormat>
  <Paragraphs>34</Paragraphs>
  <Slides>14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Winter</vt:lpstr>
      <vt:lpstr>Презентация PowerPoint</vt:lpstr>
      <vt:lpstr>Презентация PowerPoint</vt:lpstr>
      <vt:lpstr>Презентация PowerPoint</vt:lpstr>
      <vt:lpstr>Антарктида –  материк мужества</vt:lpstr>
      <vt:lpstr>«ФРАМ» В Китовой бухте</vt:lpstr>
      <vt:lpstr>Презентация PowerPoint</vt:lpstr>
      <vt:lpstr>Южный полюс</vt:lpstr>
      <vt:lpstr>Презентация PowerPoint</vt:lpstr>
      <vt:lpstr>Презентация PowerPoint</vt:lpstr>
      <vt:lpstr>Презентация PowerPoint</vt:lpstr>
      <vt:lpstr>Путешествие к Южному полюсу в 1910-1912 гг.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Антарктида – материк  мужества и стойкости</dc:title>
  <dc:creator>alex</dc:creator>
  <cp:lastModifiedBy>alex</cp:lastModifiedBy>
  <cp:revision>54</cp:revision>
  <dcterms:created xsi:type="dcterms:W3CDTF">2014-01-10T15:34:26Z</dcterms:created>
  <dcterms:modified xsi:type="dcterms:W3CDTF">2017-01-19T14:15:35Z</dcterms:modified>
</cp:coreProperties>
</file>