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1" r:id="rId3"/>
    <p:sldId id="272" r:id="rId4"/>
    <p:sldId id="256" r:id="rId5"/>
    <p:sldId id="258" r:id="rId6"/>
    <p:sldId id="259" r:id="rId7"/>
    <p:sldId id="260" r:id="rId8"/>
    <p:sldId id="273" r:id="rId9"/>
    <p:sldId id="257" r:id="rId10"/>
    <p:sldId id="261" r:id="rId11"/>
    <p:sldId id="263" r:id="rId12"/>
    <p:sldId id="274" r:id="rId13"/>
    <p:sldId id="264" r:id="rId14"/>
    <p:sldId id="265" r:id="rId15"/>
    <p:sldId id="266" r:id="rId16"/>
    <p:sldId id="267" r:id="rId17"/>
    <p:sldId id="275" r:id="rId18"/>
    <p:sldId id="276" r:id="rId19"/>
    <p:sldId id="262" r:id="rId20"/>
    <p:sldId id="269" r:id="rId21"/>
    <p:sldId id="277" r:id="rId22"/>
    <p:sldId id="270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6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8" d="100"/>
          <a:sy n="58" d="100"/>
        </p:scale>
        <p:origin x="78" y="10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F525-AF58-4726-B2B4-0773057421E2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7441-7877-48DC-ACF2-F0CA01119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8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F525-AF58-4726-B2B4-0773057421E2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7441-7877-48DC-ACF2-F0CA01119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009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F525-AF58-4726-B2B4-0773057421E2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7441-7877-48DC-ACF2-F0CA0111939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7731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F525-AF58-4726-B2B4-0773057421E2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7441-7877-48DC-ACF2-F0CA01119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669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F525-AF58-4726-B2B4-0773057421E2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7441-7877-48DC-ACF2-F0CA0111939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5276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F525-AF58-4726-B2B4-0773057421E2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7441-7877-48DC-ACF2-F0CA01119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508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F525-AF58-4726-B2B4-0773057421E2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7441-7877-48DC-ACF2-F0CA01119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65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F525-AF58-4726-B2B4-0773057421E2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7441-7877-48DC-ACF2-F0CA01119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31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F525-AF58-4726-B2B4-0773057421E2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7441-7877-48DC-ACF2-F0CA01119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4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F525-AF58-4726-B2B4-0773057421E2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7441-7877-48DC-ACF2-F0CA01119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25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F525-AF58-4726-B2B4-0773057421E2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7441-7877-48DC-ACF2-F0CA01119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20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F525-AF58-4726-B2B4-0773057421E2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7441-7877-48DC-ACF2-F0CA01119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72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F525-AF58-4726-B2B4-0773057421E2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7441-7877-48DC-ACF2-F0CA01119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26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F525-AF58-4726-B2B4-0773057421E2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7441-7877-48DC-ACF2-F0CA01119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72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F525-AF58-4726-B2B4-0773057421E2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7441-7877-48DC-ACF2-F0CA01119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777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F525-AF58-4726-B2B4-0773057421E2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7441-7877-48DC-ACF2-F0CA01119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34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9F525-AF58-4726-B2B4-0773057421E2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5A7441-7877-48DC-ACF2-F0CA01119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21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575" y="478973"/>
            <a:ext cx="8965430" cy="3036125"/>
          </a:xfrm>
        </p:spPr>
        <p:txBody>
          <a:bodyPr>
            <a:normAutofit fontScale="90000"/>
          </a:bodyPr>
          <a:lstStyle/>
          <a:p>
            <a:pPr algn="r"/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«То, что Вы вынуждены открыть сами, оставляет в Вашем уме дорожку, которой Вы сможете снова воспользоваться, когда в этом возникнет необходимость»</a:t>
            </a:r>
            <a:b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Г. Лихтенберг</a:t>
            </a:r>
            <a:endParaRPr lang="ru-RU" sz="6600" b="1" i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89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965430" cy="30361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Сила трения</a:t>
            </a:r>
            <a:br>
              <a:rPr lang="ru-RU" sz="120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120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(</a:t>
            </a:r>
            <a:r>
              <a:rPr lang="en-US" sz="120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F</a:t>
            </a:r>
            <a:r>
              <a:rPr lang="ru-RU" sz="120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 )</a:t>
            </a:r>
            <a:endParaRPr lang="ru-RU" sz="12000" b="1" i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0049" y="3202503"/>
            <a:ext cx="675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err="1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тр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83034">
            <a:off x="777898" y="3968457"/>
            <a:ext cx="2966800" cy="164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67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Сила  трения</a:t>
            </a:r>
            <a:br>
              <a:rPr lang="ru-RU" altLang="ru-RU" sz="67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altLang="ru-RU" sz="67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(</a:t>
            </a:r>
            <a:r>
              <a:rPr lang="en-US" altLang="ru-RU" sz="67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F</a:t>
            </a:r>
            <a:r>
              <a:rPr lang="ru-RU" altLang="ru-RU" sz="6700" b="1" baseline="-25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тр</a:t>
            </a:r>
            <a:r>
              <a:rPr lang="ru-RU" altLang="ru-RU" sz="67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) -</a:t>
            </a:r>
            <a:r>
              <a:rPr lang="ru-RU" altLang="ru-RU" sz="4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4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altLang="ru-RU" sz="4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53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сила,  которая  возникает  при  движение  одного  тела  по  поверхности  другого</a:t>
            </a:r>
            <a:endParaRPr lang="ru-RU" sz="53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3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7" y="95002"/>
            <a:ext cx="8705241" cy="616331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322619" y="1320139"/>
            <a:ext cx="4037610" cy="35131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altLang="ru-RU" sz="25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Дорогие ребята!</a:t>
            </a:r>
          </a:p>
          <a:p>
            <a:pPr algn="ctr"/>
            <a:r>
              <a:rPr lang="ru-RU" altLang="ru-RU" sz="25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Огромное вам спасибо, что помогаете мне добыть ключи. </a:t>
            </a:r>
          </a:p>
          <a:p>
            <a:pPr algn="ctr"/>
            <a:r>
              <a:rPr lang="ru-RU" altLang="ru-RU" sz="25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Но для добычи третьего ключа вам понадобятся навыки выполнения лабораторных работ. Надеюсь, что они у вас есть. Огромное вам спасибо!</a:t>
            </a:r>
          </a:p>
          <a:p>
            <a:pPr algn="r"/>
            <a:r>
              <a:rPr lang="ru-RU" altLang="ru-RU" sz="25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Ваш </a:t>
            </a:r>
            <a:r>
              <a:rPr lang="ru-RU" altLang="ru-RU" sz="2500" b="1" dirty="0" err="1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Мусик</a:t>
            </a:r>
            <a:r>
              <a:rPr lang="ru-RU" altLang="ru-RU" sz="25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!</a:t>
            </a:r>
          </a:p>
          <a:p>
            <a:pPr algn="ctr"/>
            <a:endParaRPr lang="ru-RU" altLang="ru-RU" sz="2500" b="1" dirty="0" smtClean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endParaRPr lang="ru-RU" sz="53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683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67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Сила  </a:t>
            </a:r>
            <a:r>
              <a:rPr lang="ru-RU" altLang="ru-RU" sz="67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трения покоя:</a:t>
            </a:r>
            <a:br>
              <a:rPr lang="ru-RU" altLang="ru-RU" sz="67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en-US" altLang="ru-RU" sz="67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V=0</a:t>
            </a:r>
            <a:br>
              <a:rPr lang="en-US" altLang="ru-RU" sz="67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altLang="ru-RU" sz="67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67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endParaRPr lang="ru-RU" sz="53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338863" y="3930886"/>
            <a:ext cx="2695828" cy="71424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565069" y="4647957"/>
            <a:ext cx="5427025" cy="270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034691" y="4263453"/>
            <a:ext cx="1927411" cy="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990350" y="3424870"/>
            <a:ext cx="5870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F</a:t>
            </a:r>
            <a:endParaRPr lang="ru-RU" sz="5400" b="1" i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030681" y="4645133"/>
            <a:ext cx="265609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04497" y="3757875"/>
            <a:ext cx="10775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F</a:t>
            </a:r>
            <a:r>
              <a:rPr lang="ru-RU" sz="3600" b="1" i="1" dirty="0" err="1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тр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2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67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Сила  </a:t>
            </a:r>
            <a:r>
              <a:rPr lang="ru-RU" altLang="ru-RU" sz="67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трения скольжения:</a:t>
            </a:r>
            <a:br>
              <a:rPr lang="ru-RU" altLang="ru-RU" sz="67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en-US" altLang="ru-RU" sz="67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en-US" altLang="ru-RU" sz="67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altLang="ru-RU" sz="67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67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endParaRPr lang="ru-RU" sz="53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338863" y="3930886"/>
            <a:ext cx="2695828" cy="71424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565069" y="4647957"/>
            <a:ext cx="5427025" cy="270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034691" y="4263453"/>
            <a:ext cx="1927411" cy="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990350" y="3424870"/>
            <a:ext cx="5870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F</a:t>
            </a:r>
            <a:endParaRPr lang="ru-RU" sz="5400" b="1" i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030681" y="4645133"/>
            <a:ext cx="265609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04497" y="3757875"/>
            <a:ext cx="10775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F</a:t>
            </a:r>
            <a:r>
              <a:rPr lang="ru-RU" sz="3600" b="1" i="1" dirty="0" err="1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тр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5391444" y="2456424"/>
            <a:ext cx="1927411" cy="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411376" y="1598026"/>
            <a:ext cx="628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V</a:t>
            </a:r>
            <a:endParaRPr lang="ru-RU" sz="5400" b="1" i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36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67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Сила  </a:t>
            </a:r>
            <a:r>
              <a:rPr lang="ru-RU" altLang="ru-RU" sz="67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трения </a:t>
            </a:r>
            <a:r>
              <a:rPr lang="ru-RU" altLang="ru-RU" sz="6700" b="1" dirty="0" err="1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каченияя</a:t>
            </a:r>
            <a:r>
              <a:rPr lang="ru-RU" altLang="ru-RU" sz="67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:</a:t>
            </a:r>
            <a:br>
              <a:rPr lang="ru-RU" altLang="ru-RU" sz="67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en-US" altLang="ru-RU" sz="67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en-US" altLang="ru-RU" sz="67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altLang="ru-RU" sz="67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67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endParaRPr lang="ru-RU" sz="53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565069" y="4647957"/>
            <a:ext cx="5427025" cy="270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030681" y="4645133"/>
            <a:ext cx="265609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04497" y="3757875"/>
            <a:ext cx="10775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F</a:t>
            </a:r>
            <a:r>
              <a:rPr lang="ru-RU" sz="3600" b="1" i="1" dirty="0" err="1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тр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5391444" y="2456424"/>
            <a:ext cx="1927411" cy="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411376" y="1598026"/>
            <a:ext cx="628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V</a:t>
            </a:r>
            <a:endParaRPr lang="ru-RU" sz="5400" b="1" i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263242" y="3429000"/>
            <a:ext cx="1128202" cy="1216133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05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4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Направление  и точка  приложения  </a:t>
            </a:r>
            <a:r>
              <a:rPr lang="ru-RU" altLang="ru-RU" sz="4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силы:</a:t>
            </a:r>
            <a:br>
              <a:rPr lang="ru-RU" altLang="ru-RU" sz="4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altLang="ru-RU" sz="4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◊ </a:t>
            </a:r>
            <a:r>
              <a:rPr lang="ru-RU" altLang="ru-RU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Сила  </a:t>
            </a:r>
            <a:r>
              <a:rPr lang="ru-RU" altLang="ru-RU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трения  качения и  скольжения  направлены  в сторону,  противоположную  </a:t>
            </a:r>
            <a:r>
              <a:rPr lang="ru-RU" altLang="ru-RU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движению;</a:t>
            </a:r>
            <a:r>
              <a:rPr lang="ru-RU" altLang="ru-RU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altLang="ru-RU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◊ </a:t>
            </a:r>
            <a:r>
              <a:rPr lang="ru-RU" altLang="ru-RU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Сила  </a:t>
            </a:r>
            <a:r>
              <a:rPr lang="ru-RU" altLang="ru-RU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трения покоя  направлена противоположно  действующей  на  тело  силе.</a:t>
            </a:r>
            <a:br>
              <a:rPr lang="ru-RU" altLang="ru-RU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altLang="ru-RU" sz="4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4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endParaRPr lang="ru-RU" sz="48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9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4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Сила трения зависит:</a:t>
            </a:r>
            <a:br>
              <a:rPr lang="ru-RU" altLang="ru-RU" sz="4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altLang="ru-RU" sz="48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◊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от способа обработки поверхности соприкасающихся тел</a:t>
            </a:r>
            <a:r>
              <a:rPr lang="ru-RU" altLang="ru-RU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;</a:t>
            </a:r>
            <a:r>
              <a:rPr lang="ru-RU" altLang="ru-RU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altLang="ru-RU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◊ </a:t>
            </a:r>
            <a:r>
              <a:rPr lang="ru-RU" altLang="ru-RU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от веса тела.</a:t>
            </a:r>
            <a:r>
              <a:rPr lang="ru-RU" altLang="ru-RU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altLang="ru-RU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altLang="ru-RU" sz="4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4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endParaRPr lang="ru-RU" sz="48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4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Сила трения не зависит:</a:t>
            </a:r>
            <a:br>
              <a:rPr lang="ru-RU" altLang="ru-RU" sz="4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altLang="ru-RU" sz="48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◊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от площади соприкасающихся тел</a:t>
            </a:r>
            <a:r>
              <a:rPr lang="ru-RU" altLang="ru-RU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;</a:t>
            </a:r>
            <a:r>
              <a:rPr lang="ru-RU" altLang="ru-RU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altLang="ru-RU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altLang="ru-RU" sz="4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4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endParaRPr lang="ru-RU" sz="48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270">
            <a:off x="3841904" y="3603492"/>
            <a:ext cx="4393612" cy="24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9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1433" y="170214"/>
            <a:ext cx="6369133" cy="157546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           Сила трения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Зачем нам сила трения?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Полезна? Есть сомнения,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Что ехать нам мешает,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И скорость уменьшает.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                    Она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порой сбавляет ход,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                    Но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ты не сдвинешься вперёд,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                    Совсем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без силы трения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                    С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дорогой нет сцепления!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Чтобы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уменьшить, масло льём,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Затем подшипники берём,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Но часто сыплем мы песок,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Чтобы хоть сдвинуться чуток!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42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" y="2255653"/>
            <a:ext cx="3505869" cy="4481478"/>
          </a:xfrm>
          <a:prstGeom prst="rect">
            <a:avLst/>
          </a:prstGeom>
        </p:spPr>
      </p:pic>
      <p:pic>
        <p:nvPicPr>
          <p:cNvPr id="5" name="muted_mp4_med_size_1451678878_muted_me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09292" y="1341912"/>
            <a:ext cx="5340090" cy="435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8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◊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Хорошо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смазал – хорошо поехал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◊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Кататься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как сыр в масле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◊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От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безделья и лопата ржавеет.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◊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Плуг от работы блестит.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◊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Где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скрипит – там и мажут.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◊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Не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тертая стрела вбок идет.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◊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Баба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 возу – кобыле легче.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◊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Ключ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, который часто в работе, блестит.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◊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От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работы пила, раскалилась добела.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◊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Что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кругло – легко катится.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90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3276">
            <a:off x="2453298" y="2218930"/>
            <a:ext cx="5296817" cy="293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00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120297" cy="28194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зимние сумерки нянины сказки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Саша любила. Поутру в салазки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Саша садилась, летела стрелой, 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Полная счастья, с горы ледяной.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                           Н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. А. Некрасов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2031" y="1674421"/>
            <a:ext cx="4025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Хоть тяжело подчас в ней бремя,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Телега на ходу легка;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Ямщик лихой, седое время,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Везет не слезет с облучка.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                                А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. С.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Пушкин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99408" y="3895106"/>
            <a:ext cx="50145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Жучка за внучку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Внучка за бабку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Бабка за дедку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Дедка за репку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Тянут – потянут, вытянуть не могут. 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766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89280">
            <a:off x="2453298" y="2218930"/>
            <a:ext cx="5296817" cy="293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04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5807">
            <a:off x="6731008" y="322677"/>
            <a:ext cx="2216298" cy="22162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4" y="1793402"/>
            <a:ext cx="3505869" cy="4481478"/>
          </a:xfrm>
          <a:prstGeom prst="rect">
            <a:avLst/>
          </a:prstGeom>
        </p:spPr>
      </p:pic>
      <p:pic>
        <p:nvPicPr>
          <p:cNvPr id="2051" name="Picture 3" descr="https://docviewer.yandex.ru/htmlimage?id=3ug5w-diqz8g00z24mxaatomev4mfsfk3e8ccdqsebmecaaxil20vj7fyefhcyaxi2vwtdkz1ntv5id89096drton88xjqbxvf73s2qx7&amp;width=900&amp;name=bg-10.png&amp;uid=965122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6" t="36461" r="32121" b="33802"/>
          <a:stretch/>
        </p:blipFill>
        <p:spPr bwMode="auto">
          <a:xfrm>
            <a:off x="4308645" y="3214687"/>
            <a:ext cx="4679098" cy="297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969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670590"/>
            <a:ext cx="6721693" cy="488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96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5807">
            <a:off x="6847387" y="210819"/>
            <a:ext cx="2216298" cy="22162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1" y="710639"/>
            <a:ext cx="5348974" cy="5108270"/>
          </a:xfrm>
          <a:prstGeom prst="rect">
            <a:avLst/>
          </a:prstGeom>
        </p:spPr>
      </p:pic>
      <p:pic>
        <p:nvPicPr>
          <p:cNvPr id="1025" name="Picture 1" descr="https://docviewer.yandex.ru/htmlimage?id=3ug5w-diqz8g00z24mxaatomev4mfsfk3e8ccdqsebmecaaxil20vj7fyefhcyaxi2vwtdkz1ntv5id89096drton88xjqbxvf73s2qx7&amp;width=900&amp;name=bg-0.png&amp;uid=965122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7" t="32920" r="32123" b="31066"/>
          <a:stretch/>
        </p:blipFill>
        <p:spPr bwMode="auto">
          <a:xfrm>
            <a:off x="5668488" y="2551954"/>
            <a:ext cx="3420093" cy="32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842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xtarchive.ru/images/1393/2785874/642f1e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71" y="588970"/>
            <a:ext cx="2493820" cy="372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28207" y="265804"/>
            <a:ext cx="6341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Как называется сила</a:t>
            </a:r>
          </a:p>
          <a:p>
            <a:pPr algn="ctr"/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указанная на рисунке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3776353" y="1635591"/>
            <a:ext cx="3883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а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) сила трения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>
            <a:hlinkClick r:id="rId4" action="ppaction://hlinksldjump"/>
          </p:cNvPr>
          <p:cNvSpPr txBox="1"/>
          <p:nvPr/>
        </p:nvSpPr>
        <p:spPr>
          <a:xfrm>
            <a:off x="4658062" y="2451381"/>
            <a:ext cx="1059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б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) вес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8015" y="3097712"/>
            <a:ext cx="3038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в) сила тяжести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7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globuss24.ru/web/userfiles/image/doc/hello_html_m12f7c8d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90" y="115950"/>
            <a:ext cx="7507144" cy="282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8769" y="2943226"/>
            <a:ext cx="9139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2. Назовите силу, с которой гамак сопротивляется</a:t>
            </a:r>
          </a:p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действию наших героев.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6810" y="4247532"/>
            <a:ext cx="3062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а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) сила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hlinkClick r:id="rId3" action="ppaction://hlinksldjump"/>
              </a:rPr>
              <a:t>тяжести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2196232" y="5124171"/>
            <a:ext cx="3222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б) сила упругости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737152" y="5874479"/>
            <a:ext cx="1042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в) вес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95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900igr.net/datai/fizika/Uprugost/0038-062-Kakie-deformatsii-izobrazhe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82" y="339952"/>
            <a:ext cx="4701432" cy="348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5039" y="554307"/>
            <a:ext cx="46233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3. Какая сила помогает </a:t>
            </a:r>
          </a:p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безобразничать Петрову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713902" y="4173499"/>
            <a:ext cx="1042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в) вес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5337624" y="3105834"/>
            <a:ext cx="3055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б) сила тяжести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5932345" y="2129766"/>
            <a:ext cx="3228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а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) сила упругости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20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textarchive.ru/images/1393/2785874/117c323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87" y="3779817"/>
            <a:ext cx="7928001" cy="192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986" y="179063"/>
            <a:ext cx="7000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4. Назовите прибор, который не дает </a:t>
            </a:r>
          </a:p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ослику </a:t>
            </a:r>
            <a:r>
              <a:rPr lang="ru-RU" sz="3600" b="1" i="1" dirty="0" err="1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Иа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убежать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923588" y="3053505"/>
            <a:ext cx="132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) весы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1100" y="2327194"/>
            <a:ext cx="2786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б)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hlinkClick r:id="rId4" action="ppaction://hlinksldjump"/>
              </a:rPr>
              <a:t>динамометр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1287930" y="1549981"/>
            <a:ext cx="2635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а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) термометр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50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6687">
            <a:off x="1791167" y="1701295"/>
            <a:ext cx="6235810" cy="345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ЛОСЬ И СНЕГОВИК 🐏⛄ Веселый Короткометражный ПРИКОЛЬНЫЙ #МУЛЬТИК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8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7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901</TotalTime>
  <Words>215</Words>
  <Application>Microsoft Office PowerPoint</Application>
  <PresentationFormat>Широкоэкранный</PresentationFormat>
  <Paragraphs>46</Paragraphs>
  <Slides>25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Monotype Corsiva</vt:lpstr>
      <vt:lpstr>Trebuchet MS</vt:lpstr>
      <vt:lpstr>Wingdings 3</vt:lpstr>
      <vt:lpstr>Грань</vt:lpstr>
      <vt:lpstr>«То, что Вы вынуждены открыть сами, оставляет в Вашем уме дорожку, которой Вы сможете снова воспользоваться, когда в этом возникнет необходимость» Г. Лихтенберг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Сила трения (F   )</vt:lpstr>
      <vt:lpstr>Сила  трения (Fтр) -  сила,  которая  возникает  при  движение  одного  тела  по  поверхности  другого</vt:lpstr>
      <vt:lpstr>Презентация PowerPoint</vt:lpstr>
      <vt:lpstr>Сила  трения покоя: V=0  </vt:lpstr>
      <vt:lpstr>Сила  трения скольжения:   </vt:lpstr>
      <vt:lpstr>Сила  трения каченияя:   </vt:lpstr>
      <vt:lpstr>Направление  и точка  приложения  силы: ◊ Сила  трения  качения и  скольжения  направлены  в сторону,  противоположную  движению; ◊ Сила  трения покоя  направлена противоположно  действующей  на  тело  силе.  </vt:lpstr>
      <vt:lpstr>Сила трения зависит: ◊от способа обработки поверхности соприкасающихся тел; ◊ от веса тела.  </vt:lpstr>
      <vt:lpstr>Сила трения не зависит: ◊от площади соприкасающихся тел;  </vt:lpstr>
      <vt:lpstr>             Сила трения  Зачем нам сила трения? Полезна? Есть сомнения, Что ехать нам мешает, И скорость уменьшает.                        Она порой сбавляет ход,                       Но ты не сдвинешься вперёд,                       Совсем без силы трения                       С дорогой нет сцепления!  Чтобы уменьшить, масло льём, Затем подшипники берём, Но часто сыплем мы песок, Чтобы хоть сдвинуться чуток! </vt:lpstr>
      <vt:lpstr>◊ Хорошо смазал – хорошо поехал. ◊ Кататься как сыр в масле. ◊ От безделья и лопата ржавеет. ◊ Плуг от работы блестит. ◊ Где скрипит – там и мажут. ◊ Не тертая стрела вбок идет. ◊ Баба с возу – кобыле легче. ◊ Ключ, который часто в работе, блестит. ◊ От работы пила, раскалилась добела. ◊ Что кругло – легко катится. </vt:lpstr>
      <vt:lpstr>Презентация PowerPoint</vt:lpstr>
      <vt:lpstr>В зимние сумерки нянины сказки Саша любила. Поутру в салазки Саша садилась, летела стрелой,  Полная счастья, с горы ледяной.                              Н. А. Некрасов  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Машенька</dc:creator>
  <cp:lastModifiedBy>Машенька</cp:lastModifiedBy>
  <cp:revision>49</cp:revision>
  <dcterms:created xsi:type="dcterms:W3CDTF">2017-01-22T14:50:38Z</dcterms:created>
  <dcterms:modified xsi:type="dcterms:W3CDTF">2017-03-12T16:45:39Z</dcterms:modified>
</cp:coreProperties>
</file>