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6" r:id="rId12"/>
    <p:sldId id="268" r:id="rId13"/>
    <p:sldId id="271" r:id="rId14"/>
    <p:sldId id="272" r:id="rId15"/>
    <p:sldId id="273" r:id="rId16"/>
    <p:sldId id="274" r:id="rId1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09D18-65DE-4089-B6D0-83627E34925C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D0A245-A751-43CF-ABAE-BE630A6BF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09D18-65DE-4089-B6D0-83627E34925C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D0A245-A751-43CF-ABAE-BE630A6BF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09D18-65DE-4089-B6D0-83627E34925C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D0A245-A751-43CF-ABAE-BE630A6BF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09D18-65DE-4089-B6D0-83627E34925C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D0A245-A751-43CF-ABAE-BE630A6BF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09D18-65DE-4089-B6D0-83627E34925C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D0A245-A751-43CF-ABAE-BE630A6BF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09D18-65DE-4089-B6D0-83627E34925C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D0A245-A751-43CF-ABAE-BE630A6BF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09D18-65DE-4089-B6D0-83627E34925C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D0A245-A751-43CF-ABAE-BE630A6BF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09D18-65DE-4089-B6D0-83627E34925C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D0A245-A751-43CF-ABAE-BE630A6BF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09D18-65DE-4089-B6D0-83627E34925C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D0A245-A751-43CF-ABAE-BE630A6BF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09D18-65DE-4089-B6D0-83627E34925C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D0A245-A751-43CF-ABAE-BE630A6BF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09D18-65DE-4089-B6D0-83627E34925C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D0A245-A751-43CF-ABAE-BE630A6BF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8009D18-65DE-4089-B6D0-83627E34925C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BD0A245-A751-43CF-ABAE-BE630A6BF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5.jpeg"/><Relationship Id="rId7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Участник Великой Отечественной войны 1941-1945 годов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Мурыгин</a:t>
            </a:r>
            <a:r>
              <a:rPr lang="ru-RU" dirty="0" smtClean="0"/>
              <a:t> Андрей Иванович, который является родным братом моего деда Мурыгина Алексея Ивановича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08363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Наградной лист 95</a:t>
            </a:r>
            <a:br>
              <a:rPr lang="ru-RU" sz="1400" dirty="0" smtClean="0"/>
            </a:br>
            <a:r>
              <a:rPr lang="ru-RU" sz="1400" dirty="0" smtClean="0"/>
              <a:t>1.Фамилия, имя и отчество </a:t>
            </a:r>
            <a:r>
              <a:rPr lang="ru-RU" sz="1400" dirty="0" err="1" smtClean="0"/>
              <a:t>Мурыгин</a:t>
            </a:r>
            <a:r>
              <a:rPr lang="ru-RU" sz="1400" dirty="0" smtClean="0"/>
              <a:t> Андрей Иванович</a:t>
            </a:r>
            <a:br>
              <a:rPr lang="ru-RU" sz="1400" dirty="0" smtClean="0"/>
            </a:br>
            <a:r>
              <a:rPr lang="ru-RU" sz="1400" dirty="0" smtClean="0"/>
              <a:t>2.Звание Гвардии рядовой 3.Должность, часть Заряжающий СУ-76мм 21 отд. </a:t>
            </a:r>
            <a:r>
              <a:rPr lang="ru-RU" sz="1400" dirty="0" err="1" smtClean="0"/>
              <a:t>Гвард</a:t>
            </a:r>
            <a:r>
              <a:rPr lang="ru-RU" sz="1400" dirty="0" smtClean="0"/>
              <a:t>. самоходного Артдивизиона 16 Гвардейской стрелковой  </a:t>
            </a:r>
            <a:r>
              <a:rPr lang="ru-RU" sz="1400" dirty="0" err="1" smtClean="0"/>
              <a:t>Карачевской</a:t>
            </a:r>
            <a:r>
              <a:rPr lang="ru-RU" sz="1400" dirty="0" smtClean="0"/>
              <a:t> ордена Ленина Краснознаменной и ордена Суворова дивизии  представляется к правительственной награде «Медаль за Отвагу»</a:t>
            </a:r>
            <a:br>
              <a:rPr lang="ru-RU" sz="1400" dirty="0" smtClean="0"/>
            </a:br>
            <a:r>
              <a:rPr lang="ru-RU" sz="1400" dirty="0" smtClean="0"/>
              <a:t>4.Год рождения 1926г5. Национальность Чуваш 6.Партийность б/партийный</a:t>
            </a:r>
            <a:br>
              <a:rPr lang="ru-RU" sz="1400" dirty="0" smtClean="0"/>
            </a:br>
            <a:r>
              <a:rPr lang="ru-RU" sz="1400" dirty="0" smtClean="0"/>
              <a:t>7.в Отечественной войне с 05.03.45г на Третьем  Белорусском фронте, ранений не имеет, в Красной Армии с 15.12.43г, призван  </a:t>
            </a:r>
            <a:r>
              <a:rPr lang="ru-RU" sz="1400" dirty="0" err="1" smtClean="0"/>
              <a:t>Бакалинским</a:t>
            </a:r>
            <a:r>
              <a:rPr lang="ru-RU" sz="1400" dirty="0" smtClean="0"/>
              <a:t>  РВК БАССР.</a:t>
            </a:r>
            <a:br>
              <a:rPr lang="ru-RU" sz="1400" dirty="0" smtClean="0"/>
            </a:br>
            <a:r>
              <a:rPr lang="ru-RU" sz="1400" dirty="0" smtClean="0"/>
              <a:t> (далее без изменений переписываем из наградного листа)</a:t>
            </a:r>
            <a:br>
              <a:rPr lang="ru-RU" sz="1400" dirty="0" smtClean="0"/>
            </a:br>
            <a:r>
              <a:rPr lang="ru-RU" sz="1400" dirty="0" smtClean="0"/>
              <a:t>«Краткое, конкретное изложение личного боевого подвига или заслуг</a:t>
            </a:r>
            <a:br>
              <a:rPr lang="ru-RU" sz="1400" dirty="0" smtClean="0"/>
            </a:br>
            <a:r>
              <a:rPr lang="ru-RU" sz="1400" dirty="0" smtClean="0"/>
              <a:t>Гвардии рядовой </a:t>
            </a:r>
            <a:r>
              <a:rPr lang="ru-RU" sz="1400" dirty="0" err="1" smtClean="0"/>
              <a:t>Мурыгин</a:t>
            </a:r>
            <a:r>
              <a:rPr lang="ru-RU" sz="1400" dirty="0" smtClean="0"/>
              <a:t> А.И. в боях с немецкими  захватчиками при прорыве обороны противника в районе д. </a:t>
            </a:r>
            <a:r>
              <a:rPr lang="ru-RU" sz="1400" dirty="0" err="1" smtClean="0"/>
              <a:t>Вартен</a:t>
            </a:r>
            <a:r>
              <a:rPr lang="ru-RU" sz="1400" dirty="0" smtClean="0"/>
              <a:t>, </a:t>
            </a:r>
            <a:r>
              <a:rPr lang="ru-RU" sz="1400" dirty="0" err="1" smtClean="0"/>
              <a:t>Кальтен</a:t>
            </a:r>
            <a:r>
              <a:rPr lang="ru-RU" sz="1400" dirty="0" smtClean="0"/>
              <a:t> 6.4.45г, а также на ближних подступах к гор. Кенигсбергу и при занятии этого города проявил мужество и  отвагу, он все время находился в боевых порядках пехоты, быстро отыскивал цели на поле боя и без задержек подавал снаряды в орудие. Расчет,  где заряжающим  </a:t>
            </a:r>
            <a:r>
              <a:rPr lang="ru-RU" sz="1400" dirty="0" err="1" smtClean="0"/>
              <a:t>Мурыгин</a:t>
            </a:r>
            <a:r>
              <a:rPr lang="ru-RU" sz="1400" dirty="0" smtClean="0"/>
              <a:t> уничтожил:2 пушки76мм,1 дзот,4станковых пулемета и до 25солдат и офицеров противника.</a:t>
            </a:r>
            <a:br>
              <a:rPr lang="ru-RU" sz="1400" dirty="0" smtClean="0"/>
            </a:br>
            <a:r>
              <a:rPr lang="ru-RU" sz="1400" dirty="0" smtClean="0"/>
              <a:t>                Тов. </a:t>
            </a:r>
            <a:r>
              <a:rPr lang="ru-RU" sz="1400" dirty="0" err="1" smtClean="0"/>
              <a:t>Мурыгин</a:t>
            </a:r>
            <a:r>
              <a:rPr lang="ru-RU" sz="1400" dirty="0" smtClean="0"/>
              <a:t> А.И.достоин правительственной награде медаль «За отвагу»</a:t>
            </a:r>
            <a:br>
              <a:rPr lang="ru-RU" sz="1400" dirty="0" smtClean="0"/>
            </a:br>
            <a:r>
              <a:rPr lang="ru-RU" sz="1400" dirty="0" smtClean="0"/>
              <a:t>10Апреля 1945г </a:t>
            </a:r>
            <a:r>
              <a:rPr lang="ru-RU" sz="1400" dirty="0" err="1" smtClean="0"/>
              <a:t>Гв.к-н</a:t>
            </a:r>
            <a:r>
              <a:rPr lang="ru-RU" sz="1400" dirty="0" smtClean="0"/>
              <a:t> Полянский».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Наградной лист 186 к медали «За Отвагу»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Саша\Мои документы\Мои рисунки\img091.jpg"/>
          <p:cNvPicPr>
            <a:picLocks noChangeAspect="1" noChangeArrowheads="1"/>
          </p:cNvPicPr>
          <p:nvPr/>
        </p:nvPicPr>
        <p:blipFill>
          <a:blip r:embed="rId2" cstate="print"/>
          <a:srcRect l="1280" r="5473" b="1635"/>
          <a:stretch>
            <a:fillRect/>
          </a:stretch>
        </p:blipFill>
        <p:spPr bwMode="auto">
          <a:xfrm>
            <a:off x="642910" y="285728"/>
            <a:ext cx="5203821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01220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Наградной лист 186</a:t>
            </a:r>
            <a:br>
              <a:rPr lang="ru-RU" sz="1400" dirty="0" smtClean="0"/>
            </a:br>
            <a:r>
              <a:rPr lang="ru-RU" sz="1400" dirty="0" smtClean="0"/>
              <a:t>1.Фамилия, имя и отчество </a:t>
            </a:r>
            <a:r>
              <a:rPr lang="ru-RU" sz="1400" dirty="0" err="1" smtClean="0"/>
              <a:t>Мурыгин</a:t>
            </a:r>
            <a:r>
              <a:rPr lang="ru-RU" sz="1400" dirty="0" smtClean="0"/>
              <a:t> Андрей Иванович</a:t>
            </a:r>
            <a:br>
              <a:rPr lang="ru-RU" sz="1400" dirty="0" smtClean="0"/>
            </a:br>
            <a:r>
              <a:rPr lang="ru-RU" sz="1400" dirty="0" smtClean="0"/>
              <a:t>2.Звание Гвардии рядовой 3.Должность, часть Заряжающий СУ-76мм 21 отд. </a:t>
            </a:r>
            <a:r>
              <a:rPr lang="ru-RU" sz="1400" dirty="0" err="1" smtClean="0"/>
              <a:t>Гвард</a:t>
            </a:r>
            <a:r>
              <a:rPr lang="ru-RU" sz="1400" dirty="0" smtClean="0"/>
              <a:t>. самоходного Артдивизиона 16 Гвардейской стрелковой  </a:t>
            </a:r>
            <a:r>
              <a:rPr lang="ru-RU" sz="1400" dirty="0" err="1" smtClean="0"/>
              <a:t>Карачевской</a:t>
            </a:r>
            <a:r>
              <a:rPr lang="ru-RU" sz="1400" dirty="0" smtClean="0"/>
              <a:t> ордена Ленина Краснознаменной и ордена Суворова дивизии  представляется к правительственной награде «Медаль за Отвагу»</a:t>
            </a:r>
            <a:br>
              <a:rPr lang="ru-RU" sz="1400" dirty="0" smtClean="0"/>
            </a:br>
            <a:r>
              <a:rPr lang="ru-RU" sz="1400" dirty="0" smtClean="0"/>
              <a:t>4.Год рождения 1926г5. Национальность Чуваш 6.Партийность б/партийный</a:t>
            </a:r>
            <a:br>
              <a:rPr lang="ru-RU" sz="1400" dirty="0" smtClean="0"/>
            </a:br>
            <a:r>
              <a:rPr lang="ru-RU" sz="1400" dirty="0" smtClean="0"/>
              <a:t>7.в Отечественной войне с 05.03.45г на Третьем  Белорусском фронте, ранений не имеет, в Красной Армии с 15.12.43г, призван  </a:t>
            </a:r>
            <a:r>
              <a:rPr lang="ru-RU" sz="1400" dirty="0" err="1" smtClean="0"/>
              <a:t>Бакалинским</a:t>
            </a:r>
            <a:r>
              <a:rPr lang="ru-RU" sz="1400" dirty="0" smtClean="0"/>
              <a:t>  РВК БАССР.</a:t>
            </a:r>
            <a:br>
              <a:rPr lang="ru-RU" sz="1400" dirty="0" smtClean="0"/>
            </a:br>
            <a:r>
              <a:rPr lang="ru-RU" sz="1400" dirty="0" smtClean="0"/>
              <a:t>(далее без изменений, сокращений переписываем из наградного листа)</a:t>
            </a:r>
            <a:br>
              <a:rPr lang="ru-RU" sz="1400" dirty="0" smtClean="0"/>
            </a:br>
            <a:r>
              <a:rPr lang="ru-RU" sz="1400" dirty="0" smtClean="0"/>
              <a:t>     «Краткое, конкретное изложение личного боевого подвига или заслуг.</a:t>
            </a:r>
            <a:br>
              <a:rPr lang="ru-RU" sz="1400" dirty="0" smtClean="0"/>
            </a:br>
            <a:r>
              <a:rPr lang="ru-RU" sz="1400" dirty="0" smtClean="0"/>
              <a:t>Гвардии рядовой  </a:t>
            </a:r>
            <a:r>
              <a:rPr lang="ru-RU" sz="1400" dirty="0" err="1" smtClean="0"/>
              <a:t>Мурыгин</a:t>
            </a:r>
            <a:r>
              <a:rPr lang="ru-RU" sz="1400" dirty="0" smtClean="0"/>
              <a:t> А.И. в боях с немецкими захватчиками при прорыве обороны противника в районе </a:t>
            </a:r>
            <a:r>
              <a:rPr lang="ru-RU" sz="1400" dirty="0" err="1" smtClean="0"/>
              <a:t>Вордынск</a:t>
            </a:r>
            <a:r>
              <a:rPr lang="ru-RU" sz="1400" dirty="0" smtClean="0"/>
              <a:t> и при очищении побережья залива </a:t>
            </a:r>
            <a:r>
              <a:rPr lang="ru-RU" sz="1400" dirty="0" err="1" smtClean="0"/>
              <a:t>Фриш</a:t>
            </a:r>
            <a:r>
              <a:rPr lang="ru-RU" sz="1400" dirty="0" smtClean="0"/>
              <a:t> </a:t>
            </a:r>
            <a:r>
              <a:rPr lang="ru-RU" sz="1400" dirty="0" err="1" smtClean="0"/>
              <a:t>Гаф</a:t>
            </a:r>
            <a:r>
              <a:rPr lang="ru-RU" sz="1400" dirty="0" smtClean="0"/>
              <a:t> на участке </a:t>
            </a:r>
            <a:r>
              <a:rPr lang="ru-RU" sz="1400" dirty="0" err="1" smtClean="0"/>
              <a:t>Хайде-Вальдбург</a:t>
            </a:r>
            <a:r>
              <a:rPr lang="ru-RU" sz="1400" dirty="0" smtClean="0"/>
              <a:t> и </a:t>
            </a:r>
            <a:r>
              <a:rPr lang="ru-RU" sz="1400" dirty="0" err="1" smtClean="0"/>
              <a:t>Петерсорт</a:t>
            </a:r>
            <a:r>
              <a:rPr lang="ru-RU" sz="1400" dirty="0" smtClean="0"/>
              <a:t> проявил мужество и отвагу. Он быстро отыскивал и указывал наводчику цели, без задержек заряжал орудие на поле боя. С13 по 18 марта 1945г.экипаж ,где заряжающим тов. </a:t>
            </a:r>
            <a:r>
              <a:rPr lang="ru-RU" sz="1400" dirty="0" err="1" smtClean="0"/>
              <a:t>Мурыгин</a:t>
            </a:r>
            <a:r>
              <a:rPr lang="ru-RU" sz="1400" dirty="0" smtClean="0"/>
              <a:t> нанес противнику следующие </a:t>
            </a:r>
            <a:r>
              <a:rPr lang="ru-RU" sz="1400" dirty="0" err="1" smtClean="0"/>
              <a:t>потери:уничтожено</a:t>
            </a:r>
            <a:r>
              <a:rPr lang="ru-RU" sz="1400" dirty="0" smtClean="0"/>
              <a:t> бронетраспортеров-2,орудий-2,пулеметных точек 7,автомашин-5,более 20 солдат и офицеров противника.</a:t>
            </a:r>
            <a:br>
              <a:rPr lang="ru-RU" sz="1400" dirty="0" smtClean="0"/>
            </a:br>
            <a:r>
              <a:rPr lang="ru-RU" sz="1400" dirty="0" smtClean="0"/>
              <a:t>        </a:t>
            </a:r>
            <a:r>
              <a:rPr lang="ru-RU" sz="1400" dirty="0" err="1" smtClean="0"/>
              <a:t>Тов.Мурыгин</a:t>
            </a:r>
            <a:r>
              <a:rPr lang="ru-RU" sz="1400" dirty="0" smtClean="0"/>
              <a:t> в числе первых вышел к заливу </a:t>
            </a:r>
            <a:r>
              <a:rPr lang="ru-RU" sz="1400" dirty="0" err="1" smtClean="0"/>
              <a:t>Фриш</a:t>
            </a:r>
            <a:r>
              <a:rPr lang="ru-RU" sz="1400" dirty="0" smtClean="0"/>
              <a:t> </a:t>
            </a:r>
            <a:r>
              <a:rPr lang="ru-RU" sz="1400" dirty="0" err="1" smtClean="0"/>
              <a:t>Гаф</a:t>
            </a:r>
            <a:r>
              <a:rPr lang="ru-RU" sz="1400" dirty="0" smtClean="0"/>
              <a:t> в районе </a:t>
            </a:r>
            <a:r>
              <a:rPr lang="ru-RU" sz="1400" dirty="0" err="1" smtClean="0"/>
              <a:t>Хайде-Вальдбург</a:t>
            </a:r>
            <a:r>
              <a:rPr lang="ru-RU" sz="1400" dirty="0" smtClean="0"/>
              <a:t> и вступил в </a:t>
            </a:r>
            <a:r>
              <a:rPr lang="ru-RU" sz="1400" dirty="0" err="1" smtClean="0"/>
              <a:t>Бранденбург.Достоин</a:t>
            </a:r>
            <a:r>
              <a:rPr lang="ru-RU" sz="1400" dirty="0" smtClean="0"/>
              <a:t> правительственной награде «Медаль за Отвагу»</a:t>
            </a:r>
            <a:br>
              <a:rPr lang="ru-RU" sz="1400" dirty="0" smtClean="0"/>
            </a:br>
            <a:r>
              <a:rPr lang="ru-RU" sz="1400" dirty="0" smtClean="0"/>
              <a:t>                  Командир  21 отд.</a:t>
            </a:r>
            <a:br>
              <a:rPr lang="ru-RU" sz="1400" dirty="0" smtClean="0"/>
            </a:br>
            <a:r>
              <a:rPr lang="ru-RU" sz="1400" dirty="0" smtClean="0"/>
              <a:t>                     </a:t>
            </a:r>
            <a:r>
              <a:rPr lang="ru-RU" sz="1400" dirty="0" err="1" smtClean="0"/>
              <a:t>Гв.к-н</a:t>
            </a:r>
            <a:r>
              <a:rPr lang="ru-RU" sz="1400" dirty="0" smtClean="0"/>
              <a:t> Полянский </a:t>
            </a:r>
            <a:br>
              <a:rPr lang="ru-RU" sz="1400" dirty="0" smtClean="0"/>
            </a:br>
            <a:r>
              <a:rPr lang="ru-RU" sz="1400" dirty="0" smtClean="0"/>
              <a:t>19 марта 1945г  »</a:t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Места, где в составе 3-го Белорусского фронта воевал мой дядя</a:t>
            </a:r>
            <a:endParaRPr lang="ru-RU" sz="20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Саша\Мои документы\Мои рисунки\2d2670eb2b12fedf84d19f347490a4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5143536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Мой дядя воевал на САМОХОДНОЙ АРТИЛЛЕРИЙСКОЙ УСТАНОВКЕ СУ-76</a:t>
            </a:r>
            <a:endParaRPr lang="ru-RU" sz="1400" dirty="0"/>
          </a:p>
        </p:txBody>
      </p:sp>
      <p:pic>
        <p:nvPicPr>
          <p:cNvPr id="1026" name="Picture 2" descr="C:\Documents and Settings\Саша\Мои документы\Мои рисунки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512" y="2285992"/>
            <a:ext cx="3832113" cy="2038358"/>
          </a:xfrm>
          <a:prstGeom prst="rect">
            <a:avLst/>
          </a:prstGeom>
          <a:noFill/>
        </p:spPr>
      </p:pic>
      <p:pic>
        <p:nvPicPr>
          <p:cNvPr id="1027" name="Picture 3" descr="C:\Documents and Settings\Саша\Мои документы\Мои рисунки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0" y="2428868"/>
            <a:ext cx="3343764" cy="19669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4500570"/>
            <a:ext cx="5257808" cy="214314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Когда в марте 1950-го года мой дядя вернулся домой, его грудь украшали 5 медалей: </a:t>
            </a:r>
            <a:br>
              <a:rPr lang="ru-RU" sz="1400" dirty="0" smtClean="0"/>
            </a:br>
            <a:r>
              <a:rPr lang="ru-RU" sz="1400" dirty="0" smtClean="0"/>
              <a:t>1.  медаль «За Отвагу » </a:t>
            </a:r>
            <a:br>
              <a:rPr lang="ru-RU" sz="1400" dirty="0" smtClean="0"/>
            </a:br>
            <a:r>
              <a:rPr lang="ru-RU" sz="1400" dirty="0" smtClean="0"/>
              <a:t>2.   медаль «За Отвагу»</a:t>
            </a:r>
            <a:br>
              <a:rPr lang="ru-RU" sz="1400" dirty="0" smtClean="0"/>
            </a:br>
            <a:r>
              <a:rPr lang="ru-RU" sz="1400" dirty="0" smtClean="0"/>
              <a:t>3.   медаль «За взятие Кенигсберга»</a:t>
            </a:r>
            <a:br>
              <a:rPr lang="ru-RU" sz="1400" dirty="0" smtClean="0"/>
            </a:br>
            <a:r>
              <a:rPr lang="ru-RU" sz="1400" dirty="0" smtClean="0"/>
              <a:t>4.  медаль «За Победу над Германией»</a:t>
            </a:r>
            <a:br>
              <a:rPr lang="ru-RU" sz="1400" dirty="0" smtClean="0"/>
            </a:br>
            <a:r>
              <a:rPr lang="ru-RU" sz="1400" dirty="0" smtClean="0"/>
              <a:t>5.   медаль «</a:t>
            </a:r>
            <a:r>
              <a:rPr lang="ru-RU" sz="1400" dirty="0" err="1" smtClean="0"/>
              <a:t>ххх</a:t>
            </a:r>
            <a:r>
              <a:rPr lang="ru-RU" sz="1400" dirty="0" smtClean="0"/>
              <a:t> лет Советской армии и флота»</a:t>
            </a:r>
            <a:br>
              <a:rPr lang="ru-RU" sz="1400" dirty="0" smtClean="0"/>
            </a:br>
            <a:r>
              <a:rPr lang="ru-RU" sz="1400" dirty="0" smtClean="0"/>
              <a:t>и значок «</a:t>
            </a:r>
            <a:r>
              <a:rPr lang="ru-RU" sz="1400" dirty="0" smtClean="0"/>
              <a:t>О</a:t>
            </a:r>
            <a:r>
              <a:rPr lang="ru-RU" sz="1400" dirty="0" smtClean="0"/>
              <a:t>тличный танкист»</a:t>
            </a:r>
            <a:endParaRPr lang="ru-RU" sz="1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9" name="Picture 7" descr="C:\Documents and Settings\Саша\Мои документы\Мои рисунки\i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819150" cy="1428750"/>
          </a:xfrm>
          <a:prstGeom prst="rect">
            <a:avLst/>
          </a:prstGeom>
          <a:noFill/>
        </p:spPr>
      </p:pic>
      <p:pic>
        <p:nvPicPr>
          <p:cNvPr id="3080" name="Picture 8" descr="C:\Documents and Settings\Саша\Мои документы\Мои рисунки\i (6).jpg"/>
          <p:cNvPicPr>
            <a:picLocks noChangeAspect="1" noChangeArrowheads="1"/>
          </p:cNvPicPr>
          <p:nvPr/>
        </p:nvPicPr>
        <p:blipFill>
          <a:blip r:embed="rId3"/>
          <a:srcRect l="18549" r="14674"/>
          <a:stretch>
            <a:fillRect/>
          </a:stretch>
        </p:blipFill>
        <p:spPr bwMode="auto">
          <a:xfrm>
            <a:off x="2000232" y="1000108"/>
            <a:ext cx="1285884" cy="1428750"/>
          </a:xfrm>
          <a:prstGeom prst="rect">
            <a:avLst/>
          </a:prstGeom>
          <a:noFill/>
        </p:spPr>
      </p:pic>
      <p:pic>
        <p:nvPicPr>
          <p:cNvPr id="3081" name="Picture 9" descr="C:\Documents and Settings\Саша\Мои документы\Мои рисунки\i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000108"/>
            <a:ext cx="1581150" cy="1428750"/>
          </a:xfrm>
          <a:prstGeom prst="rect">
            <a:avLst/>
          </a:prstGeom>
          <a:noFill/>
        </p:spPr>
      </p:pic>
      <p:pic>
        <p:nvPicPr>
          <p:cNvPr id="3082" name="Picture 10" descr="C:\Documents and Settings\Саша\Мои документы\Мои рисунки\MAImagea750b9b2_c615_42b4_bed8_5c0a3c147974_slide_66c412c9-08c4-45aa-abd4-11b931856b29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000108"/>
            <a:ext cx="862924" cy="1489601"/>
          </a:xfrm>
          <a:prstGeom prst="rect">
            <a:avLst/>
          </a:prstGeom>
          <a:noFill/>
        </p:spPr>
      </p:pic>
      <p:pic>
        <p:nvPicPr>
          <p:cNvPr id="3083" name="Picture 11" descr="C:\Documents and Settings\Саша\Мои документы\Мои рисунки\i (8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1000108"/>
            <a:ext cx="762000" cy="1428750"/>
          </a:xfrm>
          <a:prstGeom prst="rect">
            <a:avLst/>
          </a:prstGeom>
          <a:noFill/>
        </p:spPr>
      </p:pic>
      <p:pic>
        <p:nvPicPr>
          <p:cNvPr id="3084" name="Picture 12" descr="C:\Documents and Settings\Саша\Мои документы\Мои рисунки\img079.jpg"/>
          <p:cNvPicPr>
            <a:picLocks noChangeAspect="1" noChangeArrowheads="1"/>
          </p:cNvPicPr>
          <p:nvPr/>
        </p:nvPicPr>
        <p:blipFill>
          <a:blip r:embed="rId7"/>
          <a:srcRect l="4576" t="6077" r="3104" b="4518"/>
          <a:stretch>
            <a:fillRect/>
          </a:stretch>
        </p:blipFill>
        <p:spPr bwMode="auto">
          <a:xfrm>
            <a:off x="500034" y="2571744"/>
            <a:ext cx="2786082" cy="3643338"/>
          </a:xfrm>
          <a:prstGeom prst="rect">
            <a:avLst/>
          </a:prstGeom>
          <a:noFill/>
        </p:spPr>
      </p:pic>
      <p:pic>
        <p:nvPicPr>
          <p:cNvPr id="3085" name="Picture 13" descr="D:\Program Files\загрузки\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1071546"/>
            <a:ext cx="1020135" cy="12858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225986"/>
          </a:xfrm>
        </p:spPr>
        <p:txBody>
          <a:bodyPr>
            <a:normAutofit/>
          </a:bodyPr>
          <a:lstStyle/>
          <a:p>
            <a:r>
              <a:rPr lang="ru-RU" sz="1400" dirty="0" smtClean="0"/>
              <a:t>1 сентября 1950-го года он женился на девушке Матрене, они воспитали пятерых детей. В мирное время он работал водителем в </a:t>
            </a:r>
            <a:r>
              <a:rPr lang="ru-RU" sz="1400" dirty="0" err="1" smtClean="0"/>
              <a:t>Новоматинском</a:t>
            </a:r>
            <a:r>
              <a:rPr lang="ru-RU" sz="1400" dirty="0" smtClean="0"/>
              <a:t> совхозе его фотография всегда висела на доске почёта ,его часто награждали ценными призами. Вот строки из трудовой книжки:«За добросовестное отношение к работе и высокие показатели в соц.соревновании объявлена благодарность. 30апреля 1963года».Андрей Иванович ездил даже в Москву на ВДНХ. Потом мой дядя работал на </a:t>
            </a:r>
            <a:r>
              <a:rPr lang="ru-RU" sz="1400" dirty="0" err="1" smtClean="0"/>
              <a:t>Бакалинском</a:t>
            </a:r>
            <a:r>
              <a:rPr lang="ru-RU" sz="1400" dirty="0" smtClean="0"/>
              <a:t>  </a:t>
            </a:r>
            <a:r>
              <a:rPr lang="ru-RU" sz="1400" dirty="0" err="1" smtClean="0"/>
              <a:t>спиртзаводе</a:t>
            </a:r>
            <a:r>
              <a:rPr lang="ru-RU" sz="1400" dirty="0" smtClean="0"/>
              <a:t>,</a:t>
            </a:r>
            <a:r>
              <a:rPr lang="ru-RU" sz="1400" dirty="0" smtClean="0"/>
              <a:t> где тоже работал очень хорошо и награждался ценными подарками.</a:t>
            </a:r>
            <a:br>
              <a:rPr lang="ru-RU" sz="1400" dirty="0" smtClean="0"/>
            </a:br>
            <a:r>
              <a:rPr lang="ru-RU" sz="1400" dirty="0" smtClean="0"/>
              <a:t>Умер Андрей Иванович в 1999 году от сердечного приступа.</a:t>
            </a:r>
            <a:endParaRPr lang="ru-RU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2143116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>Андрей Иванович родился в селе Старые Маты </a:t>
            </a:r>
            <a:r>
              <a:rPr lang="ru-RU" sz="1400" dirty="0" err="1" smtClean="0"/>
              <a:t>Бакалинского</a:t>
            </a:r>
            <a:r>
              <a:rPr lang="ru-RU" sz="1400" dirty="0" smtClean="0"/>
              <a:t> р-на  БАССР в семье колхозника 26 марта 1925 года, образование семь классов. Его старший брат Александр без вести пропал в 1942 году. Был призван в ряды </a:t>
            </a:r>
            <a:r>
              <a:rPr lang="ru-RU" sz="1400" dirty="0"/>
              <a:t>К</a:t>
            </a:r>
            <a:r>
              <a:rPr lang="ru-RU" sz="1400" dirty="0" smtClean="0"/>
              <a:t>расной Армии 15 декабря 1943 года. В начале он был курсантом третьей роты 21-го учебного </a:t>
            </a:r>
            <a:r>
              <a:rPr lang="ru-RU" sz="1400" dirty="0" err="1" smtClean="0"/>
              <a:t>автополка</a:t>
            </a:r>
            <a:r>
              <a:rPr lang="ru-RU" sz="1400" dirty="0" smtClean="0"/>
              <a:t>. С 20-го августа 1944 года стрелок запасного стрелкового полка, с 27-го октября 1944-го курсант учебного танкового полка, с 5-го марта 1945-го года на третьем Белорусском фронте в войсковой части 36500 в первой батарее наводчик. С первого мая 1945-го года механик водитель. После войны он ещё служил до 1950 года. С 25-го июня 1947-го года в Войсковой части 43803 в подгруппе «в» механик водитель ВУС-34. Вот как отзывается о нём заместитель командира войсковой части  43803 «Е» по технической части  гвардии капитан Ермаков «Механик-водитель 2-го класса за весь период работы не имел поломок, технически грамотный, материальную часть любит, эксплуатировал отлично»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3116"/>
            <a:ext cx="7498080" cy="41052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Саша\Мои документы\Мои рисунки\img087.jpg"/>
          <p:cNvPicPr>
            <a:picLocks noChangeAspect="1" noChangeArrowheads="1"/>
          </p:cNvPicPr>
          <p:nvPr/>
        </p:nvPicPr>
        <p:blipFill>
          <a:blip r:embed="rId2" cstate="print"/>
          <a:srcRect l="9330" t="4615" r="9060" b="16923"/>
          <a:stretch>
            <a:fillRect/>
          </a:stretch>
        </p:blipFill>
        <p:spPr bwMode="auto">
          <a:xfrm>
            <a:off x="2071670" y="2285992"/>
            <a:ext cx="4074767" cy="399365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Из «Удостоверения механика водителя танков» от 27-го мая 1947 года «сдал экзамен по технической подготовке на отлично»</a:t>
            </a:r>
            <a:endParaRPr lang="ru-RU" dirty="0"/>
          </a:p>
        </p:txBody>
      </p:sp>
      <p:pic>
        <p:nvPicPr>
          <p:cNvPr id="2051" name="Picture 3" descr="D:\Program Files\загрузки\doc23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1000108"/>
            <a:ext cx="4697330" cy="373009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/>
              <a:t>Андрей Иванович был также награжден нагрудным знаком «Отличный танкист»</a:t>
            </a:r>
            <a:endParaRPr lang="ru-RU" sz="1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3075" name="Picture 3" descr="D:\Program Files\загрузки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8170"/>
            <a:ext cx="3192468" cy="32314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 descr="C:\Documents and Settings\Саша\Мои документы\Мои рисунки\img0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4714908" cy="3357586"/>
          </a:xfrm>
          <a:prstGeom prst="rect">
            <a:avLst/>
          </a:prstGeom>
          <a:noFill/>
        </p:spPr>
      </p:pic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714348" y="4643446"/>
            <a:ext cx="4643470" cy="1000132"/>
          </a:xfrm>
        </p:spPr>
        <p:txBody>
          <a:bodyPr>
            <a:normAutofit/>
          </a:bodyPr>
          <a:lstStyle/>
          <a:p>
            <a:r>
              <a:rPr lang="ru-RU" dirty="0" smtClean="0"/>
              <a:t>На этой фотографии Андрей Иванович 3-й слева он младший сержант-старшина 2-й статьи с 1944-го года, сержант-старшина 1-й статьи с 1947 года. 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3790960"/>
          </a:xfrm>
        </p:spPr>
        <p:txBody>
          <a:bodyPr/>
          <a:lstStyle/>
          <a:p>
            <a:r>
              <a:rPr lang="ru-RU" sz="1400" dirty="0" err="1" smtClean="0"/>
              <a:t>Мурыгин</a:t>
            </a:r>
            <a:r>
              <a:rPr lang="ru-RU" sz="1400" dirty="0" smtClean="0"/>
              <a:t> А.И. уволен в запас на основании постановления совета министров СССР от 28-го января 1950-го года начальник штаба войсковой части 43803 майор </a:t>
            </a:r>
            <a:r>
              <a:rPr lang="ru-RU" sz="1400" dirty="0" err="1" smtClean="0"/>
              <a:t>Никовский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                            13 марта 1950 года. На этом снимке в первом ряду слева на право двоюродная сестра Андрея Ивановича Валя, родная сестра Клавдия и сам Андрей Иванович; во втором ряду слева направо родной брат Андрея Ивановича мой дед Алексей Иванович, их младший брат-Степан Иванович. </a:t>
            </a:r>
            <a:endParaRPr lang="ru-RU" sz="1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5122" name="Picture 2" descr="C:\Documents and Settings\Саша\Мои документы\Мои рисунки\img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4071966" cy="464346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3148018"/>
          </a:xfrm>
        </p:spPr>
        <p:txBody>
          <a:bodyPr/>
          <a:lstStyle/>
          <a:p>
            <a:r>
              <a:rPr lang="ru-RU" sz="1400" dirty="0" smtClean="0"/>
              <a:t>Мой дядя был награжден двумя медалями «За Отвагу»</a:t>
            </a:r>
            <a:endParaRPr lang="ru-RU" sz="1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6146" name="Picture 2" descr="C:\Documents and Settings\Саша\Мои документы\Мои рисунки\filterimage.jpg"/>
          <p:cNvPicPr>
            <a:picLocks noChangeAspect="1" noChangeArrowheads="1"/>
          </p:cNvPicPr>
          <p:nvPr/>
        </p:nvPicPr>
        <p:blipFill>
          <a:blip r:embed="rId2" cstate="print"/>
          <a:srcRect b="51076"/>
          <a:stretch>
            <a:fillRect/>
          </a:stretch>
        </p:blipFill>
        <p:spPr bwMode="auto">
          <a:xfrm>
            <a:off x="500034" y="1000108"/>
            <a:ext cx="5000659" cy="46798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/>
              <a:t>Под 4 номером </a:t>
            </a:r>
            <a:r>
              <a:rPr lang="ru-RU" sz="1400" dirty="0" err="1" smtClean="0"/>
              <a:t>Мурыгин</a:t>
            </a:r>
            <a:r>
              <a:rPr lang="ru-RU" sz="1400" dirty="0" smtClean="0"/>
              <a:t> А.И.</a:t>
            </a:r>
            <a:endParaRPr lang="ru-RU" sz="1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8194" name="Picture 2" descr="C:\Documents and Settings\Саша\Мои документы\Мои рисунки\img089.jpg"/>
          <p:cNvPicPr>
            <a:picLocks noChangeAspect="1" noChangeArrowheads="1"/>
          </p:cNvPicPr>
          <p:nvPr/>
        </p:nvPicPr>
        <p:blipFill>
          <a:blip r:embed="rId2" cstate="print"/>
          <a:srcRect r="7460" b="33861"/>
          <a:stretch>
            <a:fillRect/>
          </a:stretch>
        </p:blipFill>
        <p:spPr bwMode="auto">
          <a:xfrm>
            <a:off x="142844" y="285728"/>
            <a:ext cx="5286412" cy="54419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Наградной лист 95 к медали «За Отвагу»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Саша\Мои документы\Мои рисунки\img090.jpg"/>
          <p:cNvPicPr>
            <a:picLocks noChangeAspect="1" noChangeArrowheads="1"/>
          </p:cNvPicPr>
          <p:nvPr/>
        </p:nvPicPr>
        <p:blipFill>
          <a:blip r:embed="rId2" cstate="print"/>
          <a:srcRect l="7296" r="5147" b="14012"/>
          <a:stretch>
            <a:fillRect/>
          </a:stretch>
        </p:blipFill>
        <p:spPr bwMode="auto">
          <a:xfrm>
            <a:off x="571472" y="142852"/>
            <a:ext cx="5143536" cy="64817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262</TotalTime>
  <Words>428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Участник Великой Отечественной войны 1941-1945 годов </vt:lpstr>
      <vt:lpstr>Андрей Иванович родился в селе Старые Маты Бакалинского р-на  БАССР в семье колхозника 26 марта 1925 года, образование семь классов. Его старший брат Александр без вести пропал в 1942 году. Был призван в ряды Красной Армии 15 декабря 1943 года. В начале он был курсантом третьей роты 21-го учебного автополка. С 20-го августа 1944 года стрелок запасного стрелкового полка, с 27-го октября 1944-го курсант учебного танкового полка, с 5-го марта 1945-го года на третьем Белорусском фронте в войсковой части 36500 в первой батарее наводчик. С первого мая 1945-го года механик водитель. После войны он ещё служил до 1950 года. С 25-го июня 1947-го года в Войсковой части 43803 в подгруппе «в» механик водитель ВУС-34. Вот как отзывается о нём заместитель командира войсковой части  43803 «Е» по технической части  гвардии капитан Ермаков «Механик-водитель 2-го класса за весь период работы не имел поломок, технически грамотный, материальную часть любит, эксплуатировал отлично»</vt:lpstr>
      <vt:lpstr>Слайд 3</vt:lpstr>
      <vt:lpstr>Андрей Иванович был также награжден нагрудным знаком «Отличный танкист»</vt:lpstr>
      <vt:lpstr>Слайд 5</vt:lpstr>
      <vt:lpstr>Мурыгин А.И. уволен в запас на основании постановления совета министров СССР от 28-го января 1950-го года начальник штаба войсковой части 43803 майор Никовский                              13 марта 1950 года. На этом снимке в первом ряду слева на право двоюродная сестра Андрея Ивановича Валя, родная сестра Клавдия и сам Андрей Иванович; во втором ряду слева направо родной брат Андрея Ивановича мой дед Алексей Иванович, их младший брат-Степан Иванович. </vt:lpstr>
      <vt:lpstr>Мой дядя был награжден двумя медалями «За Отвагу»</vt:lpstr>
      <vt:lpstr>Под 4 номером Мурыгин А.И.</vt:lpstr>
      <vt:lpstr>Наградной лист 95 к медали «За Отвагу»</vt:lpstr>
      <vt:lpstr>Наградной лист 95 1.Фамилия, имя и отчество Мурыгин Андрей Иванович 2.Звание Гвардии рядовой 3.Должность, часть Заряжающий СУ-76мм 21 отд. Гвард. самоходного Артдивизиона 16 Гвардейской стрелковой  Карачевской ордена Ленина Краснознаменной и ордена Суворова дивизии  представляется к правительственной награде «Медаль за Отвагу» 4.Год рождения 1926г5. Национальность Чуваш 6.Партийность б/партийный 7.в Отечественной войне с 05.03.45г на Третьем  Белорусском фронте, ранений не имеет, в Красной Армии с 15.12.43г, призван  Бакалинским  РВК БАССР.  (далее без изменений переписываем из наградного листа) «Краткое, конкретное изложение личного боевого подвига или заслуг Гвардии рядовой Мурыгин А.И. в боях с немецкими  захватчиками при прорыве обороны противника в районе д. Вартен, Кальтен 6.4.45г, а также на ближних подступах к гор. Кенигсбергу и при занятии этого города проявил мужество и  отвагу, он все время находился в боевых порядках пехоты, быстро отыскивал цели на поле боя и без задержек подавал снаряды в орудие. Расчет,  где заряжающим  Мурыгин уничтожил:2 пушки76мм,1 дзот,4станковых пулемета и до 25солдат и офицеров противника.                 Тов. Мурыгин А.И.достоин правительственной награде медаль «За отвагу» 10Апреля 1945г Гв.к-н Полянский».   </vt:lpstr>
      <vt:lpstr>Наградной лист 186 к медали «За Отвагу»</vt:lpstr>
      <vt:lpstr>Наградной лист 186 1.Фамилия, имя и отчество Мурыгин Андрей Иванович 2.Звание Гвардии рядовой 3.Должность, часть Заряжающий СУ-76мм 21 отд. Гвард. самоходного Артдивизиона 16 Гвардейской стрелковой  Карачевской ордена Ленина Краснознаменной и ордена Суворова дивизии  представляется к правительственной награде «Медаль за Отвагу» 4.Год рождения 1926г5. Национальность Чуваш 6.Партийность б/партийный 7.в Отечественной войне с 05.03.45г на Третьем  Белорусском фронте, ранений не имеет, в Красной Армии с 15.12.43г, призван  Бакалинским  РВК БАССР. (далее без изменений, сокращений переписываем из наградного листа)      «Краткое, конкретное изложение личного боевого подвига или заслуг. Гвардии рядовой  Мурыгин А.И. в боях с немецкими захватчиками при прорыве обороны противника в районе Вордынск и при очищении побережья залива Фриш Гаф на участке Хайде-Вальдбург и Петерсорт проявил мужество и отвагу. Он быстро отыскивал и указывал наводчику цели, без задержек заряжал орудие на поле боя. С13 по 18 марта 1945г.экипаж ,где заряжающим тов. Мурыгин нанес противнику следующие потери:уничтожено бронетраспортеров-2,орудий-2,пулеметных точек 7,автомашин-5,более 20 солдат и офицеров противника.         Тов.Мурыгин в числе первых вышел к заливу Фриш Гаф в районе Хайде-Вальдбург и вступил в Бранденбург.Достоин правительственной награде «Медаль за Отвагу»                   Командир  21 отд.                      Гв.к-н Полянский  19 марта 1945г  » </vt:lpstr>
      <vt:lpstr>Места, где в составе 3-го Белорусского фронта воевал мой дядя</vt:lpstr>
      <vt:lpstr>Мой дядя воевал на САМОХОДНОЙ АРТИЛЛЕРИЙСКОЙ УСТАНОВКЕ СУ-76</vt:lpstr>
      <vt:lpstr>Когда в марте 1950-го года мой дядя вернулся домой, его грудь украшали 5 медалей:  1.  медаль «За Отвагу »  2.   медаль «За Отвагу» 3.   медаль «За взятие Кенигсберга» 4.  медаль «За Победу над Германией» 5.   медаль «ххх лет Советской армии и флота» и значок «Отличный танкист»</vt:lpstr>
      <vt:lpstr>1 сентября 1950-го года он женился на девушке Матрене, они воспитали пятерых детей. В мирное время он работал водителем в Новоматинском совхозе его фотография всегда висела на доске почёта ,его часто награждали ценными призами. Вот строки из трудовой книжки:«За добросовестное отношение к работе и высокие показатели в соц.соревновании объявлена благодарность. 30апреля 1963года».Андрей Иванович ездил даже в Москву на ВДНХ. Потом мой дядя работал на Бакалинском  спиртзаводе, где тоже работал очень хорошо и награждался ценными подарками. Умер Андрей Иванович в 1999 году от сердечного приступа.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Участник Великой Отечественной войны 1941-1945 годов </dc:title>
  <dc:creator>Саша</dc:creator>
  <cp:lastModifiedBy>Саша</cp:lastModifiedBy>
  <cp:revision>27</cp:revision>
  <dcterms:created xsi:type="dcterms:W3CDTF">2006-12-31T21:52:07Z</dcterms:created>
  <dcterms:modified xsi:type="dcterms:W3CDTF">2006-12-31T23:15:48Z</dcterms:modified>
</cp:coreProperties>
</file>