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7" r:id="rId3"/>
    <p:sldId id="262" r:id="rId4"/>
    <p:sldId id="258" r:id="rId5"/>
    <p:sldId id="268" r:id="rId6"/>
    <p:sldId id="259" r:id="rId7"/>
    <p:sldId id="260" r:id="rId8"/>
    <p:sldId id="257" r:id="rId9"/>
    <p:sldId id="263" r:id="rId10"/>
    <p:sldId id="266" r:id="rId11"/>
    <p:sldId id="264" r:id="rId12"/>
    <p:sldId id="269" r:id="rId13"/>
    <p:sldId id="261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AD095-67AF-43BC-A1BC-783D74269A6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7D640-FEF1-4667-8838-E32DD17D0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7D640-FEF1-4667-8838-E32DD17D05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00AC06-8333-4D6C-A346-F2A1D299D0F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EA0F2F-B3AD-47A8-81FF-209E22945F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8001056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0" dirty="0" smtClean="0">
                <a:solidFill>
                  <a:schemeClr val="tx1"/>
                </a:solidFill>
              </a:rPr>
              <a:t>Государственное общеобразовательное учреждение Ярославской  области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«Центр помощи детям»</a:t>
            </a:r>
            <a:r>
              <a:rPr lang="ru-RU" sz="2000" b="0" dirty="0" smtClean="0">
                <a:solidFill>
                  <a:srgbClr val="FFFF00"/>
                </a:solidFill>
              </a:rPr>
              <a:t/>
            </a:r>
            <a:br>
              <a:rPr lang="ru-RU" sz="2000" b="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043268"/>
            <a:ext cx="7358114" cy="1457566"/>
          </a:xfrm>
        </p:spPr>
        <p:txBody>
          <a:bodyPr>
            <a:noAutofit/>
          </a:bodyPr>
          <a:lstStyle/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600" b="1" dirty="0" smtClean="0"/>
              <a:t>г. Ярославль</a:t>
            </a:r>
          </a:p>
          <a:p>
            <a:pPr algn="ctr"/>
            <a:r>
              <a:rPr lang="ru-RU" sz="1600" b="1" dirty="0" smtClean="0"/>
              <a:t>22 февраля 2017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Конференция по экологии </a:t>
            </a:r>
            <a:br>
              <a:rPr lang="ru-RU" sz="4800" dirty="0" smtClean="0"/>
            </a:br>
            <a:r>
              <a:rPr lang="ru-RU" sz="4800" dirty="0" smtClean="0"/>
              <a:t>"Земля – наш общий дом"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Чай пауза</a:t>
            </a:r>
            <a:endParaRPr lang="ru-RU" dirty="0"/>
          </a:p>
        </p:txBody>
      </p:sp>
      <p:pic>
        <p:nvPicPr>
          <p:cNvPr id="16386" name="Picture 2" descr="https://2.downloader.disk.yandex.ru/preview/ba57f0bb067c2ff2716433127bb42444a08123c9fa54aa754a8faec81bc30f0c/inf/2EA5AVv6n7nLMJng5PSc4vRla8cY1cdIxP8iQZW3eztiFuzPf1GuTu4kw8XYHnEy4_GqoZmXQqfBqB3Tq--jiQ%3D%3D?uid=0&amp;filename=IMG_0027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18968"/>
            <a:ext cx="6715172" cy="5039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изготовлению куклы Масленицы</a:t>
            </a:r>
            <a:endParaRPr lang="ru-RU" dirty="0"/>
          </a:p>
        </p:txBody>
      </p:sp>
      <p:pic>
        <p:nvPicPr>
          <p:cNvPr id="14338" name="Picture 2" descr="https://1.downloader.disk.yandex.ru/preview/e6352c26996d7059fd85d175ac7e01346c12798363e1dc845d104d882bf3e197/inf/2EA5AVv6n7nLMJng5PSc4vE08wtH00MhLbAGK1Fy-O2scnVFMUqY5Kdj7IpNAAmY3Cd71jFH2ka9THiGV45vpQ%3D%3D?uid=0&amp;filename=IMG_0059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3390900" cy="4524375"/>
          </a:xfrm>
          <a:prstGeom prst="rect">
            <a:avLst/>
          </a:prstGeom>
          <a:noFill/>
        </p:spPr>
      </p:pic>
      <p:pic>
        <p:nvPicPr>
          <p:cNvPr id="14340" name="Picture 4" descr="https://4.downloader.disk.yandex.ru/preview/b23ead78d3ae17c31fe728d91fea1fd278142e935eee3b143ff5cf47f595de3c/inf/2EA5AVv6n7nLMJng5PSc4huOPPx_QLhGCsR7RHiJxhv8dBZMeGGjsJ2h-74PmXMvNEqptdLyIsq1aCahFZH0GQ%3D%3D?uid=0&amp;filename=IMG_0072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3390900" cy="4524375"/>
          </a:xfrm>
          <a:prstGeom prst="rect">
            <a:avLst/>
          </a:prstGeom>
          <a:noFill/>
        </p:spPr>
      </p:pic>
      <p:pic>
        <p:nvPicPr>
          <p:cNvPr id="14342" name="Picture 6" descr="https://4.downloader.disk.yandex.ru/preview/e041508ab376ad775f052eccaf40266d6d0058adda9e454a2fc0e44faec27992/inf/2EA5AVv6n7nLMJng5PSc4vRldfkhOOpTCrvulfnjvNM2CRHgvBhnpoo_VuSgUlh8oZs8WN9dNoY9UHW5pE_ejQ%3D%3D?uid=0&amp;filename=IMG_0073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6029325" cy="4524375"/>
          </a:xfrm>
          <a:prstGeom prst="rect">
            <a:avLst/>
          </a:prstGeom>
          <a:noFill/>
        </p:spPr>
      </p:pic>
      <p:pic>
        <p:nvPicPr>
          <p:cNvPr id="14344" name="Picture 8" descr="https://4.downloader.disk.yandex.ru/preview/89d9649d6a550fabc544eb37e4b7fe5f06f849d1075178b7be8ddd0a1ca7b7ea/inf/2EA5AVv6n7nLMJng5PSc4lL6uRZcFp4eSu70Jw-YyiWp0UraJhnfAr07vc22iMwtXq0P_l--mUj7n3-Dq6sZ3w%3D%3D?uid=0&amp;filename=IMG_0075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857364"/>
            <a:ext cx="6029325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Идет работа мастерской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06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86050" y="4339810"/>
            <a:ext cx="3357586" cy="2518190"/>
          </a:xfrm>
        </p:spPr>
      </p:pic>
      <p:pic>
        <p:nvPicPr>
          <p:cNvPr id="10" name="Содержимое 9" descr="IMG_00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59115" y="1428736"/>
            <a:ext cx="2571767" cy="3429023"/>
          </a:xfrm>
        </p:spPr>
      </p:pic>
      <p:pic>
        <p:nvPicPr>
          <p:cNvPr id="11" name="Рисунок 10" descr="IMG_0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9"/>
            <a:ext cx="2500330" cy="3333774"/>
          </a:xfrm>
          <a:prstGeom prst="rect">
            <a:avLst/>
          </a:prstGeom>
        </p:spPr>
      </p:pic>
      <p:pic>
        <p:nvPicPr>
          <p:cNvPr id="12" name="Рисунок 11" descr="IMG_00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428736"/>
            <a:ext cx="2214560" cy="2952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 мастер-класса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4.downloader.disk.yandex.ru/preview/188b48c3a39fa1a2befb9ccc00e11c4a6e441781b5bb299bd2e548f11c9a3900/inf/2EA5AVv6n7nLMJng5PSc4hyNLqnuXbBcWLw5PGCxJjTZRhgDS_dM7ZkDZv9jigi2AuTfMZUmpb498OIVv-Mheg%3D%3D?uid=0&amp;filename=IMG_0096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32270"/>
            <a:ext cx="6215106" cy="4663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Обучающиеся со своими работами</a:t>
            </a:r>
            <a:endParaRPr lang="ru-RU" dirty="0"/>
          </a:p>
        </p:txBody>
      </p:sp>
      <p:pic>
        <p:nvPicPr>
          <p:cNvPr id="15362" name="Picture 2" descr="https://4.downloader.disk.yandex.ru/preview/47377e4b29068549bec15ca2180327610cf15e61ba2ccccf9494c509033aaa97/inf/2EA5AVv6n7nLMJng5PSc4nJtf8ymjCPYq-5S73TF4GOTIovY6lsc_uogyRLgCeyk-u1wM5n0GGOyrEUoDUGjhg%3D%3D?uid=0&amp;filename=IMG_0082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188824" cy="4572032"/>
          </a:xfrm>
          <a:prstGeom prst="rect">
            <a:avLst/>
          </a:prstGeom>
          <a:noFill/>
        </p:spPr>
      </p:pic>
      <p:pic>
        <p:nvPicPr>
          <p:cNvPr id="15364" name="Picture 4" descr="https://1.downloader.disk.yandex.ru/preview/3e347f70fd3805a48d8fc26b82661e8472f4ce6b2c61cde61739eef3808b66b2/inf/2EA5AVv6n7nLMJng5PSc4kSthBb8xBvaEe-__fUvbXdLBEENYbsxfXMtVRUk3gsCp3kJPxwuQc6CBC0FoZV2zg%3D%3D?uid=0&amp;filename=IMG_0089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39090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Награждение победителей</a:t>
            </a:r>
            <a:endParaRPr lang="ru-RU" dirty="0"/>
          </a:p>
        </p:txBody>
      </p:sp>
      <p:pic>
        <p:nvPicPr>
          <p:cNvPr id="4" name="Содержимое 3" descr="IMG_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7"/>
            <a:ext cx="2786082" cy="4380168"/>
          </a:xfrm>
        </p:spPr>
      </p:pic>
      <p:pic>
        <p:nvPicPr>
          <p:cNvPr id="5" name="Рисунок 4" descr="IMG_0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7" y="1785926"/>
            <a:ext cx="2543439" cy="4357718"/>
          </a:xfrm>
          <a:prstGeom prst="rect">
            <a:avLst/>
          </a:prstGeom>
        </p:spPr>
      </p:pic>
      <p:pic>
        <p:nvPicPr>
          <p:cNvPr id="6" name="Рисунок 5" descr="IMG_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714488"/>
            <a:ext cx="2643206" cy="442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Размещение конкурсных работ</a:t>
            </a:r>
            <a:br>
              <a:rPr lang="ru-RU" sz="2700" dirty="0" smtClean="0"/>
            </a:br>
            <a:r>
              <a:rPr lang="ru-RU" sz="2700" dirty="0" smtClean="0"/>
              <a:t>на портале дистанционного обучения Ярославской области "Знание"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4214842" cy="5003815"/>
          </a:xfrm>
        </p:spPr>
      </p:pic>
      <p:pic>
        <p:nvPicPr>
          <p:cNvPr id="8" name="Содержимое 7" descr="Снимок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357298"/>
            <a:ext cx="407196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3500462" cy="4389120"/>
          </a:xfrm>
        </p:spPr>
        <p:txBody>
          <a:bodyPr/>
          <a:lstStyle/>
          <a:p>
            <a:r>
              <a:rPr lang="ru-RU" dirty="0" smtClean="0"/>
              <a:t>Участников конференции приветствует заместитель директора ГОУ ЯО «Центр помощи детям» </a:t>
            </a:r>
          </a:p>
          <a:p>
            <a:pPr>
              <a:buNone/>
            </a:pPr>
            <a:r>
              <a:rPr lang="ru-RU" dirty="0" smtClean="0"/>
              <a:t>   Репин Ярослав Валериевич </a:t>
            </a:r>
            <a:endParaRPr lang="ru-RU" dirty="0"/>
          </a:p>
        </p:txBody>
      </p:sp>
      <p:pic>
        <p:nvPicPr>
          <p:cNvPr id="12290" name="Picture 2" descr="https://4.downloader.disk.yandex.ru/preview/384a15bddbd443b287a83a8cf224c7a668a8c82b5b020aeff2c8c58346221512/inf/2EA5AVv6n7nLMJng5PSc4nmykwZxUXBERvHTDD9dX6S1J98bYNeCbvXOqsxYol2zyApQELbGpX3ydPCd0qUCeA%3D%3D?uid=0&amp;filename=IMG_0038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14356"/>
            <a:ext cx="4390336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Ведущие конференции</a:t>
            </a:r>
            <a:endParaRPr lang="ru-RU" dirty="0"/>
          </a:p>
        </p:txBody>
      </p:sp>
      <p:pic>
        <p:nvPicPr>
          <p:cNvPr id="6146" name="Picture 2" descr="https://1.downloader.disk.yandex.ru/preview/6a44c337c590cdf7ff0b3c5e0599540d3a362cb0a7502088bedf9de68d644a2d/inf/2EA5AVv6n7nLMJng5PSc4q3OUGtLQX5GV13ysJ2BSkyM8cFAhBiWIzlZHBEiXK4TIOzKvkjTgQAem6B_mP1Wsw%3D%3D?uid=0&amp;filename=SDIM0021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286676" cy="485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Вступительное слово ведущей конференции</a:t>
            </a:r>
            <a:endParaRPr lang="ru-RU" sz="4000" dirty="0"/>
          </a:p>
        </p:txBody>
      </p:sp>
      <p:pic>
        <p:nvPicPr>
          <p:cNvPr id="4" name="Содержимое 3" descr="SDIM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854" y="1935163"/>
            <a:ext cx="292629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400552" cy="4389120"/>
          </a:xfrm>
        </p:spPr>
        <p:txBody>
          <a:bodyPr/>
          <a:lstStyle/>
          <a:p>
            <a:r>
              <a:rPr lang="ru-RU" dirty="0" smtClean="0"/>
              <a:t>По результатам работы профессионального жюри и зрительского голосования на конференции выступали  обучающиеся с лучшими работами</a:t>
            </a:r>
          </a:p>
          <a:p>
            <a:endParaRPr lang="ru-RU" dirty="0"/>
          </a:p>
        </p:txBody>
      </p:sp>
      <p:pic>
        <p:nvPicPr>
          <p:cNvPr id="7170" name="Picture 2" descr="https://4.downloader.disk.yandex.ru/preview/9fa338fe58f40cee4a373c5cef344310625ae1539d7116b236464608916f5914/inf/2EA5AVv6n7nLMJng5PSc4vSd4PDd6n9z_IFUlHwo6CvqknVARJYxd_2ASNj39zMFz73VSDNJkaWUS6F_3NObzw%3D%3D?uid=0&amp;filename=SDIM0024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861697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4.downloader.disk.yandex.ru/preview/7e116aab0a419b4707078d65cd67c50851151f8f68117e5348107df36f1647bb/inf/2EA5AVv6n7nLMJng5PSc4kD_iCAxnXluCKyXy5wXYck1Oq12b8ZlAAZtm0b1yFG5_DHgqGkxER7COTRq7OTFjw%3D%3D?uid=0&amp;filename=SDIM0033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171" y="857232"/>
            <a:ext cx="8644547" cy="5758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650083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Некоторые участники воспользовались</a:t>
            </a:r>
            <a:r>
              <a:rPr lang="en-US" dirty="0" smtClean="0"/>
              <a:t> Skype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4.downloader.disk.yandex.ru/preview/3656f813f00fc875591a832e2bac04e21099c83618cceecc486056039323af8f/inf/2EA5AVv6n7nLMJng5PSc4v7hd2mrbHtckgyO1UZHWGPXELxY_86fr1TKZ49YflJNIS2_nYpLT8Os939lY7TCWA%3D%3D?uid=0&amp;filename=SDIM0017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714520" cy="5139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4572008"/>
            <a:ext cx="3357586" cy="19288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После конференции участников ждала чай</a:t>
            </a:r>
            <a:r>
              <a:rPr lang="en-US" dirty="0" smtClean="0"/>
              <a:t> </a:t>
            </a:r>
            <a:r>
              <a:rPr lang="ru-RU" dirty="0" smtClean="0"/>
              <a:t>пауза</a:t>
            </a:r>
            <a:endParaRPr lang="ru-RU" dirty="0"/>
          </a:p>
        </p:txBody>
      </p:sp>
      <p:pic>
        <p:nvPicPr>
          <p:cNvPr id="13314" name="Picture 2" descr="https://1.downloader.disk.yandex.ru/preview/0d3172b5f5ea44e98c5c79f89a43cb935ff7e28c595926d07bdaba6723fe9092/inf/2EA5AVv6n7nLMJng5PSc4lYkw9_Riz8T9y06cs1SOEc1wVwjDY_wS98Aeiw-gP3FNqXZ1xF_wTtahdrGeADV3w%3D%3D?uid=0&amp;filename=IMG_0022.JPG&amp;disposition=inline&amp;hash=&amp;limit=0&amp;content_type=image%2Fjpeg&amp;tknv=v2&amp;size=1163x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8879"/>
            <a:ext cx="4908393" cy="654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79</Words>
  <Application>Microsoft Office PowerPoint</Application>
  <PresentationFormat>Экран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 Государственное общеобразовательное учреждение Ярославской  области  «Центр помощи детям»  </vt:lpstr>
      <vt:lpstr>Размещение конкурсных работ на портале дистанционного обучения Ярославской области "Знание" </vt:lpstr>
      <vt:lpstr>Слайд 3</vt:lpstr>
      <vt:lpstr>Ведущие конференции</vt:lpstr>
      <vt:lpstr>Вступительное слово ведущей конференции</vt:lpstr>
      <vt:lpstr>Слайд 6</vt:lpstr>
      <vt:lpstr>Слайд 7</vt:lpstr>
      <vt:lpstr>Слайд 8</vt:lpstr>
      <vt:lpstr>Слайд 9</vt:lpstr>
      <vt:lpstr>Чай пауза</vt:lpstr>
      <vt:lpstr>Мастер-класс по изготовлению куклы Масленицы</vt:lpstr>
      <vt:lpstr>Идет работа мастерской</vt:lpstr>
      <vt:lpstr>Результат мастер-класса</vt:lpstr>
      <vt:lpstr>Обучающиеся со своими работами</vt:lpstr>
      <vt:lpstr> Награждение победителей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конференция  "Земля – наш общий дом" </dc:title>
  <dc:creator>ut</dc:creator>
  <cp:lastModifiedBy>glolvl</cp:lastModifiedBy>
  <cp:revision>7</cp:revision>
  <dcterms:created xsi:type="dcterms:W3CDTF">2017-03-24T05:56:20Z</dcterms:created>
  <dcterms:modified xsi:type="dcterms:W3CDTF">2017-03-27T07:46:30Z</dcterms:modified>
</cp:coreProperties>
</file>