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2" r:id="rId9"/>
    <p:sldId id="263" r:id="rId10"/>
    <p:sldId id="266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CC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02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E47355-63AD-4076-8557-5826D3FCC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3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46BE0-ED32-4087-BE42-AF753F63E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2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EADE2-E2DB-4DF6-BD5E-609424772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03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0FB3BA-682B-4647-8190-D8D8EDF15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88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2697B0-5CE7-4518-9526-B04B3135BC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4EBF96-F5AC-4B4B-985A-56D088813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39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C55791-D27B-4F3F-8DF2-545B048A9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97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5CE0DE-4C39-4160-961E-666799AB56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19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7DEC1A-15F9-4D92-B5F8-5BDC91AF8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46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FBBD20-6ADB-4250-A0B8-5A7F9A90F3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71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4585EA-56E8-4994-9481-75845D8E4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27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8D6120-BA37-4365-9386-62982415B4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235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5B5C0B-C95B-410B-9F62-615B441BC7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79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7A8461-CA08-4741-9FB4-FBAA1E6B9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17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310EA2-9376-401E-9155-8BA991ADA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9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009DD2-5A10-4354-9C9C-F07BB81FD0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12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62478-BAFE-4654-8DA0-AF4B09AAC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343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633311-C93A-41F6-8504-DC6C5FBC9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347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B73D36-36D9-42B0-BA17-C7DF6A340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515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035BB6-7609-4D28-ACB8-898F694FE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18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F28D40-A77C-406A-A55E-34408E9096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304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81F198-D49E-4483-8001-AFB869B64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51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3754EA-B13E-4A5B-B72F-3882C83C5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87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7C3141-D45C-4860-97F2-056F7DCB4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8AD518-CEF8-46B9-9F90-8E5903DD1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0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763E56-B40E-4594-8FAD-4E7F57938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586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E2769F-CA52-43C4-891B-22B6010DF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294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5FD0A6-CFCF-4076-AB6B-B30BB884F8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43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D7D4F8-B8CB-4DAA-A5A0-5F1F1D2EE9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45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3893A5-8B59-473B-AE2D-48637F9903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30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E5F6A3-30C9-4819-A490-82C1E3759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23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55D1EE-0897-4531-B266-9841EBA529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758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690D39-CA82-41BB-9C16-D7DADC207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9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76B89D-27FD-4072-B4DB-4D43FCA1B1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374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8A6D58-D20B-40E5-802A-FC4CD3D58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707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F69268-EB57-46F4-9F55-9830CB90D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253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225C6-FFD8-4DC4-93B6-E215962C2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18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1E748F-4BB3-428C-A86C-748294D1F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671078-D3C2-474C-9FCB-7C5990BDA4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57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6F2E79-2E41-41E3-874E-1E2145027D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9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64C740-351F-44EE-9ED3-8CE7B2706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07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50E4A9-6741-4EA8-AE90-93B473C2F0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45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2A16AE-396E-4CFC-821C-CD48BB9AA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45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E452D-3D90-483A-BFAB-4A10D3FFC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3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fld id="{1DEF91EC-76F6-4BF2-B004-5B8280B741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fld id="{301DCF43-D76D-4FC7-A132-24E1CB5B28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fld id="{A21DAB77-29D7-4D03-B85C-867446C000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fld id="{429861D1-8280-4328-9435-533021AEE0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87624" y="16288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43808" y="476672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«Поярковская средняя общеобразовательная школа № 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Поярково, Михайловского района, Амурской области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2316784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Урок обучения грамоте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(с использованием технологии продуктивного чтения)</a:t>
            </a:r>
            <a:endParaRPr lang="ru-RU" sz="2800" b="1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Учитель: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Бакума Светлана Юрьевна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nyamashka.ru/_ph/44/2/2285729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8288" y="476672"/>
            <a:ext cx="5154152" cy="298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«Всякого </a:t>
            </a:r>
            <a:r>
              <a:rPr lang="ru-RU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рода грубость тает, словно на огне, под влиянием ежедневного чтения хороших </a:t>
            </a: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книг».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Виктор Гюго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Victor Hu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Victor Hu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helpster.ru/pic/misc/pic/76431/com/2236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90050"/>
            <a:ext cx="2244789" cy="28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veta\Desktop\s39576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" y="47667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76470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CC"/>
                </a:solidFill>
                <a:latin typeface="Tahoma"/>
                <a:ea typeface="Times New Roman"/>
              </a:rPr>
              <a:t>Часы, матч, пачка, почта, очки, четверг, мальчик, сыч, дичь, штанина.</a:t>
            </a:r>
            <a:endParaRPr lang="ru-RU" sz="40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Sveta\Desktop\1431463219-8254-bavariya-obyigrala-barselonu-v-otvetnom-matche-polufinala-l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7679"/>
          <a:stretch/>
        </p:blipFill>
        <p:spPr bwMode="auto">
          <a:xfrm>
            <a:off x="3923928" y="2905125"/>
            <a:ext cx="4143325" cy="33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rds-altay.ru/wp-content/uploads/2010/07/7-350x2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02492"/>
            <a:ext cx="4143325" cy="34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d-tv.ru/sites/default/files/dic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b="16513"/>
          <a:stretch/>
        </p:blipFill>
        <p:spPr bwMode="auto">
          <a:xfrm>
            <a:off x="3923928" y="2802492"/>
            <a:ext cx="4131940" cy="34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54868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542391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4868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2880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0909" y="54868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2880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513586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541849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2880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528800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541849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1254" y="568083"/>
            <a:ext cx="1092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ww.skygear.ru/images/products/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6" y="3428087"/>
            <a:ext cx="1481150" cy="14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veta\Desktop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62" y="5458391"/>
            <a:ext cx="28546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go2.imgsmail.ru/imgpreview?key=53e98d1c8a4e72a3&amp;mb=imgdb_preview_1638&amp;a=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8" y="1484784"/>
            <a:ext cx="1525688" cy="15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moldnews.md/thumb.php?id=55644&amp;mode=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r="2926" b="10623"/>
          <a:stretch/>
        </p:blipFill>
        <p:spPr bwMode="auto">
          <a:xfrm>
            <a:off x="5016064" y="4876949"/>
            <a:ext cx="1880566" cy="13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Горизонтальный свиток 11"/>
          <p:cNvSpPr/>
          <p:nvPr/>
        </p:nvSpPr>
        <p:spPr bwMode="auto">
          <a:xfrm>
            <a:off x="2411760" y="1873755"/>
            <a:ext cx="6048672" cy="1152128"/>
          </a:xfrm>
          <a:prstGeom prst="horizont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Глупый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тот,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недогадлив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несообразителен.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Глупая история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802 0.2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1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25521 0.279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30382 0.2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1" y="138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31944 0.27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13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2323 0.2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5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2158 0.27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kabilov/14704449/162003/162003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18" y="1671555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7085" y="548680"/>
            <a:ext cx="54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Михаил Зощенко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661248"/>
            <a:ext cx="611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28 июля 1894 года - 22 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>июля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1958 года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64 года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7362" y="410944"/>
            <a:ext cx="5139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Самостоятельная работа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мама кормит маленького мальчика с ложечк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b="7871"/>
          <a:stretch/>
        </p:blipFill>
        <p:spPr bwMode="auto">
          <a:xfrm>
            <a:off x="6912770" y="3747454"/>
            <a:ext cx="1700915" cy="201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ама поставила его около кроватки. Но ребёнок снова упал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 r="7495"/>
          <a:stretch/>
        </p:blipFill>
        <p:spPr bwMode="auto">
          <a:xfrm>
            <a:off x="592172" y="1057275"/>
            <a:ext cx="1474518" cy="198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па сломя голову бежит домой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01" y="4199344"/>
            <a:ext cx="2395339" cy="15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альчик на руках у мамы папа звонит доктору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58" y="1080173"/>
            <a:ext cx="1472885" cy="189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доктор пришел лечить мальчика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33340"/>
            <a:ext cx="1944216" cy="197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ости приходит маленький мальчик Коля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63472"/>
            <a:ext cx="2034886" cy="215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две ноги в одной штанине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07" y="1060382"/>
            <a:ext cx="2314480" cy="193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альчик и кот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9" y="3717032"/>
            <a:ext cx="1368152" cy="20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1070668" y="3137262"/>
            <a:ext cx="504056" cy="453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49994" y="3137262"/>
            <a:ext cx="504056" cy="453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ea typeface="Microsoft YaHei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3096929"/>
            <a:ext cx="517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78" y="3090634"/>
            <a:ext cx="517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2" y="5832001"/>
            <a:ext cx="517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66" y="5841802"/>
            <a:ext cx="517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5832001"/>
            <a:ext cx="517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77" y="5817570"/>
            <a:ext cx="517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23411" y="5729354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3047350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5286" y="5753586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3227" y="3009182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68716" y="3043882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0446" y="5729353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5738" y="3009182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7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3205" y="5753586"/>
            <a:ext cx="5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69000"/>
                    </a14:imgEffect>
                    <a14:imgEffect>
                      <a14:colorTemperature colorTemp="9250"/>
                    </a14:imgEffect>
                    <a14:imgEffect>
                      <a14:brightnessContrast bright="-23000" contrast="-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194" y="388317"/>
            <a:ext cx="609600" cy="609600"/>
          </a:xfrm>
          <a:prstGeom prst="rect">
            <a:avLst/>
          </a:prstGeom>
          <a:scene3d>
            <a:camera prst="orthographicFront"/>
            <a:lightRig rig="freezing" dir="t">
              <a:rot lat="0" lon="0" rev="6000000"/>
            </a:lightRig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23714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6247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Какова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была цель урока? </a:t>
            </a:r>
            <a:endParaRPr lang="ru-RU" sz="36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Достигли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цели?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Что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сделали для этого?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Что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нового и интересного для себя узнали?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Как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могут пригодиться в жизни, знания открытые на уроке?</a:t>
            </a:r>
            <a:endParaRPr lang="ru-RU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84784"/>
            <a:ext cx="7103234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 уроке мне было…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Самым лёгким для меня было 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Самым трудным для меня было…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Мне очень хочется…</a:t>
            </a:r>
            <a:endParaRPr lang="ru-RU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/>
                <a:ea typeface="Calibri"/>
              </a:rPr>
              <a:t>«Читайте</a:t>
            </a:r>
            <a:r>
              <a:rPr lang="ru-RU" sz="3600" b="1" dirty="0">
                <a:solidFill>
                  <a:srgbClr val="0000CC"/>
                </a:solidFill>
                <a:latin typeface="Arial"/>
                <a:ea typeface="Calibri"/>
              </a:rPr>
              <a:t>! И пусть в вашей жизни не будет ни одного дня, когда бы вы не прочли хоть одной </a:t>
            </a:r>
            <a:r>
              <a:rPr lang="ru-RU" sz="3600" b="1" dirty="0" smtClean="0">
                <a:solidFill>
                  <a:srgbClr val="0000CC"/>
                </a:solidFill>
                <a:latin typeface="Arial"/>
                <a:ea typeface="Calibri"/>
              </a:rPr>
              <a:t>странички </a:t>
            </a:r>
            <a:r>
              <a:rPr lang="ru-RU" sz="3600" b="1" dirty="0">
                <a:solidFill>
                  <a:srgbClr val="0000CC"/>
                </a:solidFill>
                <a:latin typeface="Arial"/>
                <a:ea typeface="Calibri"/>
              </a:rPr>
              <a:t>из новой книги</a:t>
            </a:r>
            <a:r>
              <a:rPr lang="ru-RU" sz="3600" b="1" dirty="0" smtClean="0">
                <a:solidFill>
                  <a:srgbClr val="0000CC"/>
                </a:solidFill>
                <a:latin typeface="Arial"/>
                <a:ea typeface="Calibri"/>
              </a:rPr>
              <a:t>!» </a:t>
            </a:r>
          </a:p>
          <a:p>
            <a:endParaRPr lang="ru-RU" sz="36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ru-RU" sz="3600" dirty="0" err="1" smtClean="0">
                <a:solidFill>
                  <a:srgbClr val="000000"/>
                </a:solidFill>
                <a:latin typeface="Arial"/>
                <a:ea typeface="Calibri"/>
              </a:rPr>
              <a:t>К.Г.Паустовский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94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206</Words>
  <Application>Microsoft Office PowerPoint</Application>
  <PresentationFormat>Экран (4:3)</PresentationFormat>
  <Paragraphs>48</Paragraphs>
  <Slides>10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Sveta</cp:lastModifiedBy>
  <cp:revision>19</cp:revision>
  <cp:lastPrinted>1601-01-01T00:00:00Z</cp:lastPrinted>
  <dcterms:created xsi:type="dcterms:W3CDTF">2011-01-05T18:53:09Z</dcterms:created>
  <dcterms:modified xsi:type="dcterms:W3CDTF">2017-04-06T12:59:56Z</dcterms:modified>
</cp:coreProperties>
</file>