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911400"/>
            <a:ext cx="82292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3520" y="391140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91140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Рисунок 39"/>
          <p:cNvPicPr/>
          <p:nvPr/>
        </p:nvPicPr>
        <p:blipFill>
          <a:blip r:embed="rId2"/>
          <a:stretch>
            <a:fillRect/>
          </a:stretch>
        </p:blipFill>
        <p:spPr>
          <a:xfrm>
            <a:off x="5315040" y="3911400"/>
            <a:ext cx="2732400" cy="2180160"/>
          </a:xfrm>
          <a:prstGeom prst="rect">
            <a:avLst/>
          </a:prstGeom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098720" y="3911400"/>
            <a:ext cx="2732400" cy="218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943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391140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3520" y="391140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911400"/>
            <a:ext cx="822852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911400"/>
            <a:ext cx="82292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3520" y="391140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91140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9" name="Рисунок 78"/>
          <p:cNvPicPr/>
          <p:nvPr/>
        </p:nvPicPr>
        <p:blipFill>
          <a:blip r:embed="rId2"/>
          <a:stretch>
            <a:fillRect/>
          </a:stretch>
        </p:blipFill>
        <p:spPr>
          <a:xfrm>
            <a:off x="5315040" y="3911400"/>
            <a:ext cx="2732400" cy="2180160"/>
          </a:xfrm>
          <a:prstGeom prst="rect">
            <a:avLst/>
          </a:prstGeom>
          <a:ln>
            <a:noFill/>
          </a:ln>
        </p:spPr>
      </p:pic>
      <p:pic>
        <p:nvPicPr>
          <p:cNvPr id="80" name="Рисунок 79"/>
          <p:cNvPicPr/>
          <p:nvPr/>
        </p:nvPicPr>
        <p:blipFill>
          <a:blip r:embed="rId2"/>
          <a:stretch>
            <a:fillRect/>
          </a:stretch>
        </p:blipFill>
        <p:spPr>
          <a:xfrm>
            <a:off x="1098720" y="3911400"/>
            <a:ext cx="2732400" cy="218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943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91140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3520" y="391140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911400"/>
            <a:ext cx="822852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800">
                <a:solidFill>
                  <a:srgbClr val="DBDBDB"/>
                </a:solidFill>
                <a:latin typeface="Constanti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9" name="Line 2"/>
          <p:cNvSpPr/>
          <p:nvPr/>
        </p:nvSpPr>
        <p:spPr>
          <a:xfrm>
            <a:off x="1463400" y="3549960"/>
            <a:ext cx="2971800" cy="1440"/>
          </a:xfrm>
          <a:prstGeom prst="line">
            <a:avLst/>
          </a:prstGeom>
          <a:ln w="9360">
            <a:solidFill>
              <a:srgbClr val="E7E8EC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4708440" y="3549960"/>
            <a:ext cx="2971800" cy="1440"/>
          </a:xfrm>
          <a:prstGeom prst="line">
            <a:avLst/>
          </a:prstGeom>
          <a:ln w="9360">
            <a:solidFill>
              <a:srgbClr val="E7E8EC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4540320" y="3526200"/>
            <a:ext cx="45360" cy="45360"/>
          </a:xfrm>
          <a:prstGeom prst="ellipse">
            <a:avLst/>
          </a:prstGeom>
          <a:solidFill>
            <a:srgbClr val="C0504D"/>
          </a:solidFill>
          <a:ln w="38160">
            <a:solidFill>
              <a:srgbClr val="C0504D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EEECE1"/>
                </a:solidFill>
                <a:latin typeface="Constantia"/>
              </a:rPr>
              <a:t>17.4.17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F9C34B00-CC56-47A3-86C5-BA33939CC642}" type="slidenum">
              <a:rPr lang="ru-RU" sz="1600">
                <a:solidFill>
                  <a:srgbClr val="EEECE1"/>
                </a:solidFill>
                <a:latin typeface="Constantia"/>
              </a:rPr>
              <a:t>‹#›</a:t>
            </a:fld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400">
                <a:solidFill>
                  <a:srgbClr val="EEECE1"/>
                </a:solidFill>
                <a:latin typeface="Constantia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100">
                <a:solidFill>
                  <a:srgbClr val="FFFFFF"/>
                </a:solidFill>
                <a:latin typeface="Constantia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1900">
                <a:solidFill>
                  <a:srgbClr val="FFFFFF"/>
                </a:solidFill>
                <a:latin typeface="Constantia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1600">
                <a:solidFill>
                  <a:srgbClr val="FFFFFF"/>
                </a:solidFill>
                <a:latin typeface="Constantia"/>
              </a:rPr>
              <a:t>Пятый уровень</a:t>
            </a:r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EEECE1"/>
                </a:solidFill>
                <a:latin typeface="Constantia"/>
              </a:rPr>
              <a:t>17.4.17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9851536A-39CC-4736-9BE8-F774F34BB83E}" type="slidenum">
              <a:rPr lang="ru-RU" sz="1600">
                <a:solidFill>
                  <a:srgbClr val="EEECE1"/>
                </a:solidFill>
                <a:latin typeface="Constantia"/>
              </a:rPr>
              <a:t>‹#›</a:t>
            </a:fld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200">
                <a:solidFill>
                  <a:srgbClr val="DBDBDB"/>
                </a:solidFill>
                <a:latin typeface="Constantia"/>
              </a:rPr>
              <a:t>Для правки текста заголовка щелкните мышьюОбразец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3420000" y="4581128"/>
            <a:ext cx="5472360" cy="1583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EEECE1"/>
                </a:solidFill>
                <a:latin typeface="Constantia"/>
              </a:rPr>
              <a:t>Выполнена учителем начальных классов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EEECE1"/>
                </a:solidFill>
                <a:latin typeface="Constantia"/>
              </a:rPr>
              <a:t>ГБОУ СОШ №351 Московского района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EEECE1"/>
                </a:solidFill>
                <a:latin typeface="Constantia"/>
              </a:rPr>
              <a:t>Санкт-Петербурга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EEECE1"/>
                </a:solidFill>
                <a:latin typeface="Constantia"/>
              </a:rPr>
              <a:t>Пастер-Штейн Н.В</a:t>
            </a:r>
            <a:r>
              <a:rPr lang="ru-RU" sz="2400" dirty="0" smtClean="0">
                <a:solidFill>
                  <a:srgbClr val="EEECE1"/>
                </a:solidFill>
                <a:latin typeface="Constantia"/>
              </a:rPr>
              <a:t>.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685800" y="2130480"/>
            <a:ext cx="7846200" cy="15861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DBDBDB"/>
                </a:solidFill>
                <a:latin typeface="Constantia"/>
              </a:rPr>
              <a:t>Презентация к уроку внеклассного чтения в 4 классе на тему
 «Памятники литераторам и литературным  героям в Санкт-Петербурге 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755640" y="548640"/>
            <a:ext cx="7930800" cy="5688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6000">
                <a:solidFill>
                  <a:srgbClr val="FFFFFF"/>
                </a:solidFill>
                <a:latin typeface="Constantia"/>
              </a:rPr>
              <a:t>      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pic>
        <p:nvPicPr>
          <p:cNvPr id="13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40" y="836640"/>
            <a:ext cx="6631560" cy="496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67640" y="1412640"/>
            <a:ext cx="8218800" cy="4896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" charset="2"/>
              <a:buChar char="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Титульный лист</a:t>
            </a: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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Содержание</a:t>
            </a: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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Скульптура- древний вид искусства</a:t>
            </a: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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Памятник И.А.Крылову и героям его басен</a:t>
            </a: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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Памятник А.С.Пушкину и Коту Ученому</a:t>
            </a: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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Памятник Н.А.Некрасову и Зайцу деда Мазая</a:t>
            </a: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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Памятник Гулливеру Дж. Свифта</a:t>
            </a: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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Памятник героям А.Волкова (Льву, Людоеду, Страшиле,  Бастинде и Дровосеку)</a:t>
            </a: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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  Окончание 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200">
                <a:solidFill>
                  <a:srgbClr val="DBDBDB"/>
                </a:solidFill>
                <a:latin typeface="Constantia"/>
              </a:rPr>
              <a:t>Содержание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Скульптура- очень древний вид искусства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200">
                <a:solidFill>
                  <a:srgbClr val="DBDBDB"/>
                </a:solidFill>
                <a:latin typeface="Constantia"/>
              </a:rPr>
              <a:t>Скульптура</a:t>
            </a:r>
            <a:endParaRPr/>
          </a:p>
        </p:txBody>
      </p:sp>
      <p:pic>
        <p:nvPicPr>
          <p:cNvPr id="8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2205000"/>
            <a:ext cx="3168000" cy="1836360"/>
          </a:xfrm>
          <a:prstGeom prst="rect">
            <a:avLst/>
          </a:prstGeom>
          <a:ln>
            <a:noFill/>
          </a:ln>
        </p:spPr>
      </p:pic>
      <p:pic>
        <p:nvPicPr>
          <p:cNvPr id="88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508000" y="2133000"/>
            <a:ext cx="2982960" cy="2088000"/>
          </a:xfrm>
          <a:prstGeom prst="rect">
            <a:avLst/>
          </a:prstGeom>
          <a:ln>
            <a:noFill/>
          </a:ln>
        </p:spPr>
      </p:pic>
      <p:pic>
        <p:nvPicPr>
          <p:cNvPr id="89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417760" y="4365000"/>
            <a:ext cx="3323880" cy="223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9640" y="1484640"/>
            <a:ext cx="1847520" cy="2476080"/>
          </a:xfrm>
          <a:prstGeom prst="rect">
            <a:avLst/>
          </a:prstGeom>
          <a:ln>
            <a:noFill/>
          </a:ln>
        </p:spPr>
      </p:pic>
      <p:sp>
        <p:nvSpPr>
          <p:cNvPr id="91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200">
                <a:solidFill>
                  <a:srgbClr val="DBDBDB"/>
                </a:solidFill>
                <a:latin typeface="Constantia"/>
              </a:rPr>
              <a:t>Памятник  И.А.Крылову и героям его басен</a:t>
            </a:r>
            <a:endParaRPr/>
          </a:p>
        </p:txBody>
      </p:sp>
      <p:pic>
        <p:nvPicPr>
          <p:cNvPr id="9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39640" y="4077000"/>
            <a:ext cx="1771200" cy="2590560"/>
          </a:xfrm>
          <a:prstGeom prst="rect">
            <a:avLst/>
          </a:prstGeom>
          <a:ln>
            <a:noFill/>
          </a:ln>
        </p:spPr>
      </p:pic>
      <p:pic>
        <p:nvPicPr>
          <p:cNvPr id="93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5412960" y="1484640"/>
            <a:ext cx="3359880" cy="316800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2339640" y="1412640"/>
            <a:ext cx="2952000" cy="530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Все  мы знаем басни И.А.Крылова. Не случайно памятник баснописцу установлен в Санкт-Петербурге в Летнем Саду в 1855 году в бронзе на народные деньги. До этого ни одному писателю памятников не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сооружалось. В конкурсе победил Петр Карлович Клодт.  Он работал вместе с художниками К.Брюлловым и А.Агиным. Перед нами Крылов такой, каким он был в последние годы жизни.</a:t>
            </a:r>
            <a:endParaRPr/>
          </a:p>
        </p:txBody>
      </p:sp>
      <p:sp>
        <p:nvSpPr>
          <p:cNvPr id="95" name="CustomShape 3"/>
          <p:cNvSpPr/>
          <p:nvPr/>
        </p:nvSpPr>
        <p:spPr>
          <a:xfrm>
            <a:off x="5436000" y="4725000"/>
            <a:ext cx="3456000" cy="146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И.А.Крылов сидит в непринужденной позе с книгой  в руке. Постамент памятника украшают звери,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герои его басен.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588360" y="1196640"/>
            <a:ext cx="2304000" cy="1508400"/>
          </a:xfrm>
          <a:prstGeom prst="rect">
            <a:avLst/>
          </a:prstGeom>
          <a:ln>
            <a:noFill/>
          </a:ln>
        </p:spPr>
      </p:pic>
      <p:sp>
        <p:nvSpPr>
          <p:cNvPr id="97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200">
                <a:solidFill>
                  <a:srgbClr val="DBDBDB"/>
                </a:solidFill>
                <a:latin typeface="Constantia"/>
              </a:rPr>
              <a:t>Памятник А.С.Пушкину и его героям Коту Ученому и Царевне- Лебедь</a:t>
            </a:r>
            <a:endParaRPr/>
          </a:p>
        </p:txBody>
      </p:sp>
      <p:pic>
        <p:nvPicPr>
          <p:cNvPr id="9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588360" y="2781000"/>
            <a:ext cx="2198880" cy="1872000"/>
          </a:xfrm>
          <a:prstGeom prst="rect">
            <a:avLst/>
          </a:prstGeom>
          <a:ln>
            <a:noFill/>
          </a:ln>
        </p:spPr>
      </p:pic>
      <p:pic>
        <p:nvPicPr>
          <p:cNvPr id="99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95640" y="3285000"/>
            <a:ext cx="1304640" cy="1722240"/>
          </a:xfrm>
          <a:prstGeom prst="rect">
            <a:avLst/>
          </a:prstGeom>
          <a:ln>
            <a:noFill/>
          </a:ln>
        </p:spPr>
      </p:pic>
      <p:pic>
        <p:nvPicPr>
          <p:cNvPr id="100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251640" y="1268640"/>
            <a:ext cx="1685520" cy="194400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2051640" y="1412640"/>
            <a:ext cx="4464000" cy="447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Памятник А.С.Пушкину на площади Искусств, скульптор М.К.Аникушин.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 «У лукоморья дуб зеленый, златая цепь на дубе том. И днем и ночью кот ученый все ходит по цепи кругом…». Кот ученый восседает посреди двора на </a:t>
            </a:r>
            <a:r>
              <a:rPr lang="ru-RU" u="sng">
                <a:solidFill>
                  <a:srgbClr val="FFFFFF"/>
                </a:solidFill>
                <a:latin typeface="Constantia"/>
              </a:rPr>
              <a:t>проспекте Испытателей, 31, к. 1</a:t>
            </a:r>
            <a:r>
              <a:rPr lang="ru-RU">
                <a:solidFill>
                  <a:srgbClr val="FFFFFF"/>
                </a:solidFill>
                <a:latin typeface="Constantia"/>
              </a:rPr>
              <a:t>, разумеется, на цепи.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 Ученая степень персонажа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выражается во внушительных очках и серьезном фолианте в его лапах. Неподалеку есть еще одна героиня Пушкина — белокрылая Царевна-Лебедь… Установлены осенью 2012 г.  Автор  кузнец Сергей Мельников. Металл, высота 160 см.</a:t>
            </a:r>
            <a:endParaRPr/>
          </a:p>
        </p:txBody>
      </p:sp>
      <p:pic>
        <p:nvPicPr>
          <p:cNvPr id="102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6588360" y="4761000"/>
            <a:ext cx="2197800" cy="1648080"/>
          </a:xfrm>
          <a:prstGeom prst="rect">
            <a:avLst/>
          </a:prstGeom>
          <a:ln>
            <a:noFill/>
          </a:ln>
        </p:spPr>
      </p:pic>
      <p:pic>
        <p:nvPicPr>
          <p:cNvPr id="103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395640" y="5105160"/>
            <a:ext cx="1223640" cy="156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484640"/>
            <a:ext cx="1775160" cy="2359080"/>
          </a:xfrm>
          <a:prstGeom prst="rect">
            <a:avLst/>
          </a:prstGeom>
          <a:ln>
            <a:noFill/>
          </a:ln>
        </p:spPr>
      </p:pic>
      <p:sp>
        <p:nvSpPr>
          <p:cNvPr id="105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200">
                <a:solidFill>
                  <a:srgbClr val="DBDBDB"/>
                </a:solidFill>
                <a:latin typeface="Constantia"/>
              </a:rPr>
              <a:t>Памятник Н.А.Некрасову и Зайцу деда Мазая</a:t>
            </a:r>
            <a:endParaRPr/>
          </a:p>
        </p:txBody>
      </p:sp>
      <p:pic>
        <p:nvPicPr>
          <p:cNvPr id="10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79640" y="4077000"/>
            <a:ext cx="1676160" cy="2590560"/>
          </a:xfrm>
          <a:prstGeom prst="rect">
            <a:avLst/>
          </a:prstGeom>
          <a:ln>
            <a:noFill/>
          </a:ln>
        </p:spPr>
      </p:pic>
      <p:sp>
        <p:nvSpPr>
          <p:cNvPr id="107" name="CustomShape 2"/>
          <p:cNvSpPr/>
          <p:nvPr/>
        </p:nvSpPr>
        <p:spPr>
          <a:xfrm>
            <a:off x="2051640" y="1412640"/>
            <a:ext cx="4392000" cy="3107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Памятник-бюст был установлен в 1922 году в сквере  на углу улицы Некрасова . Автор проекта — скульптор В. В. Лишев 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В 1946 году, когда праздновалось 125-летие со дня рождения поэта, бюст перенесли на Литейный проспект и установили в сквере наискосок от дома № 36, где последние 20 лет жил Николай Алексеевич Некрасов.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Памятник зайцу. .Иоанновский  мост. Иоанновские  ворота.17 мая 2003г.</a:t>
            </a:r>
            <a:endParaRPr/>
          </a:p>
        </p:txBody>
      </p:sp>
      <p:pic>
        <p:nvPicPr>
          <p:cNvPr id="108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516360" y="1556640"/>
            <a:ext cx="1855440" cy="2448000"/>
          </a:xfrm>
          <a:prstGeom prst="rect">
            <a:avLst/>
          </a:prstGeom>
          <a:ln>
            <a:noFill/>
          </a:ln>
        </p:spPr>
      </p:pic>
      <p:sp>
        <p:nvSpPr>
          <p:cNvPr id="109" name="CustomShape 3"/>
          <p:cNvSpPr/>
          <p:nvPr/>
        </p:nvSpPr>
        <p:spPr>
          <a:xfrm>
            <a:off x="2123640" y="4437000"/>
            <a:ext cx="3888000" cy="283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Можно рассматривать фигурку зайчика  как напоминание о наводнениях, являющихся настоящей бедой  Петербурга с момента его основания .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Авторы – архитектор С.Я. Петченко и скульптор В.А. Петровичев. 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
</a:t>
            </a:r>
            <a:endParaRPr/>
          </a:p>
        </p:txBody>
      </p:sp>
      <p:pic>
        <p:nvPicPr>
          <p:cNvPr id="110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6084000" y="4509000"/>
            <a:ext cx="2628720" cy="174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5640" y="1412640"/>
            <a:ext cx="1676520" cy="2462400"/>
          </a:xfrm>
          <a:prstGeom prst="rect">
            <a:avLst/>
          </a:prstGeom>
          <a:ln>
            <a:noFill/>
          </a:ln>
        </p:spPr>
      </p:pic>
      <p:sp>
        <p:nvSpPr>
          <p:cNvPr id="112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200">
                <a:solidFill>
                  <a:srgbClr val="DBDBDB"/>
                </a:solidFill>
                <a:latin typeface="Constantia"/>
              </a:rPr>
              <a:t>Памятник Гулливеру Дж. Свифта </a:t>
            </a:r>
            <a:endParaRPr/>
          </a:p>
        </p:txBody>
      </p:sp>
      <p:pic>
        <p:nvPicPr>
          <p:cNvPr id="113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95640" y="4077000"/>
            <a:ext cx="1695600" cy="2620440"/>
          </a:xfrm>
          <a:prstGeom prst="rect">
            <a:avLst/>
          </a:prstGeom>
          <a:ln>
            <a:noFill/>
          </a:ln>
        </p:spPr>
      </p:pic>
      <p:pic>
        <p:nvPicPr>
          <p:cNvPr id="114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868000" y="1412640"/>
            <a:ext cx="2854440" cy="380628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2267640" y="1484640"/>
            <a:ext cx="3528000" cy="5302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 Необычный памятник Гулливеру установлен в </a:t>
            </a:r>
            <a:r>
              <a:rPr lang="ru-RU" u="sng">
                <a:solidFill>
                  <a:srgbClr val="FFFFFF"/>
                </a:solidFill>
                <a:latin typeface="Constantia"/>
              </a:rPr>
              <a:t>Парке современной скульптуры</a:t>
            </a:r>
            <a:r>
              <a:rPr lang="ru-RU">
                <a:solidFill>
                  <a:srgbClr val="FFFFFF"/>
                </a:solidFill>
                <a:latin typeface="Constantia"/>
              </a:rPr>
              <a:t>, во дворе филологического факультета Санкт-Петербургского университета Открыт 2 ноября 2007 г. Скульптор Тимур Юсуфов. Материал: бронза. Высота: 150 см. . Сам литературный герой стоит на огромной ладони и держит в руке... свою же уменьшенную копию. А эта копия — еще одну уменьшенную копию. А всего бронзовых Гулливеров пять! Скульптура символизирует бесконечность относительность.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2771640" y="692640"/>
            <a:ext cx="3168000" cy="4536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      Встретить почти всех героев «Волшебника Изумрудного города» можно во дворике </a:t>
            </a:r>
            <a:r>
              <a:rPr lang="ru-RU" sz="2600" u="sng">
                <a:solidFill>
                  <a:srgbClr val="FFFFFF"/>
                </a:solidFill>
                <a:latin typeface="Constantia"/>
              </a:rPr>
              <a:t>улицы Разъезжей, 13</a:t>
            </a:r>
            <a:r>
              <a:rPr lang="ru-RU" sz="2600">
                <a:solidFill>
                  <a:srgbClr val="FFFFFF"/>
                </a:solidFill>
                <a:latin typeface="Constantia"/>
              </a:rPr>
              <a:t>. Особенно забавным и милым выглядит Страшила. Компанию ему составляют Железный Дровосек, ведьма Бастинда, Людоед и притаившиеся на козырьке одного из домов Летучие Обезьяны. 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200">
                <a:solidFill>
                  <a:srgbClr val="DBDBDB"/>
                </a:solidFill>
                <a:latin typeface="Constantia"/>
              </a:rPr>
              <a:t>         Памятник  героям А.Волкова
</a:t>
            </a:r>
            <a:endParaRPr/>
          </a:p>
        </p:txBody>
      </p:sp>
      <p:pic>
        <p:nvPicPr>
          <p:cNvPr id="11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9640" y="3645000"/>
            <a:ext cx="1904760" cy="2504880"/>
          </a:xfrm>
          <a:prstGeom prst="rect">
            <a:avLst/>
          </a:prstGeom>
          <a:ln>
            <a:noFill/>
          </a:ln>
        </p:spPr>
      </p:pic>
      <p:pic>
        <p:nvPicPr>
          <p:cNvPr id="11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9640" y="908640"/>
            <a:ext cx="1856880" cy="2466720"/>
          </a:xfrm>
          <a:prstGeom prst="rect">
            <a:avLst/>
          </a:prstGeom>
          <a:ln>
            <a:noFill/>
          </a:ln>
        </p:spPr>
      </p:pic>
      <p:pic>
        <p:nvPicPr>
          <p:cNvPr id="120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020360" y="908640"/>
            <a:ext cx="1648080" cy="2585520"/>
          </a:xfrm>
          <a:prstGeom prst="rect">
            <a:avLst/>
          </a:prstGeom>
          <a:ln>
            <a:noFill/>
          </a:ln>
        </p:spPr>
      </p:pic>
      <p:pic>
        <p:nvPicPr>
          <p:cNvPr id="121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3204000" y="5085360"/>
            <a:ext cx="2285640" cy="1523520"/>
          </a:xfrm>
          <a:prstGeom prst="rect">
            <a:avLst/>
          </a:prstGeom>
          <a:ln>
            <a:noFill/>
          </a:ln>
        </p:spPr>
      </p:pic>
      <p:pic>
        <p:nvPicPr>
          <p:cNvPr id="122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6228360" y="3861000"/>
            <a:ext cx="2514240" cy="181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640" y="1845000"/>
            <a:ext cx="1847520" cy="2466720"/>
          </a:xfrm>
          <a:prstGeom prst="rect">
            <a:avLst/>
          </a:prstGeom>
          <a:ln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200">
                <a:solidFill>
                  <a:srgbClr val="DBDBDB"/>
                </a:solidFill>
                <a:latin typeface="Constantia"/>
              </a:rPr>
              <a:t>                Герои  А.Волкова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2339640" y="1772640"/>
            <a:ext cx="4176000" cy="310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Изумрудный город, создан в 2007 году в ходе акции по благоустройству Питерских дворов. Идея авторов состояла в том, чтобы любой прохожий мог почувствовать себя героем сказки, стать ее участником. Мастера компании «Петербургские дворы» создали пространство, где живут герои сказки Александра Волкова «Волшебник Изумрудного города».</a:t>
            </a:r>
            <a:endParaRPr/>
          </a:p>
        </p:txBody>
      </p:sp>
      <p:pic>
        <p:nvPicPr>
          <p:cNvPr id="12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68000" y="4581000"/>
            <a:ext cx="2247480" cy="2037960"/>
          </a:xfrm>
          <a:prstGeom prst="rect">
            <a:avLst/>
          </a:prstGeom>
          <a:ln>
            <a:noFill/>
          </a:ln>
        </p:spPr>
      </p:pic>
      <p:pic>
        <p:nvPicPr>
          <p:cNvPr id="127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444360" y="2205000"/>
            <a:ext cx="2511720" cy="19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</cp:revision>
  <dcterms:modified xsi:type="dcterms:W3CDTF">2017-05-03T20:56:58Z</dcterms:modified>
</cp:coreProperties>
</file>