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1" r:id="rId5"/>
    <p:sldId id="262" r:id="rId6"/>
    <p:sldId id="263" r:id="rId7"/>
    <p:sldId id="264" r:id="rId8"/>
    <p:sldId id="270" r:id="rId9"/>
    <p:sldId id="285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AB2A-B928-41F5-A781-13E28EF2C08D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14554"/>
            <a:ext cx="8229600" cy="4071966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</a:t>
            </a:r>
            <a:b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 ТЕРАПИЯ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эффективный метод</a:t>
            </a:r>
            <a:b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и лечения</a:t>
            </a:r>
            <a:b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</a:t>
            </a:r>
            <a:endParaRPr lang="ru-RU" dirty="0"/>
          </a:p>
        </p:txBody>
      </p:sp>
      <p:pic>
        <p:nvPicPr>
          <p:cNvPr id="3" name="Picture 10" descr="SDC17221"/>
          <p:cNvPicPr>
            <a:picLocks noChangeAspect="1" noChangeArrowheads="1"/>
          </p:cNvPicPr>
          <p:nvPr/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 bwMode="auto">
          <a:xfrm>
            <a:off x="0" y="5143512"/>
            <a:ext cx="1928794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100010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ГОРОДА МОСКВЫ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«Школа № 814»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(ГБОУ Школа № 814)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СТРУКТУРНОЕ ПОДРАЗДЕЛЕНИЕ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806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ДОШКОЛЬНОГО ОТДЕЛЕНИЯ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571480"/>
            <a:ext cx="7500990" cy="5857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17408462_0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071546"/>
            <a:ext cx="3643338" cy="517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6566_63679_1450953253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142984"/>
            <a:ext cx="3643338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95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Массаж стоп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0161011_124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42910" y="2285992"/>
            <a:ext cx="421484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34300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481" y="2714620"/>
            <a:ext cx="3331306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2500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643866" cy="5072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20161011_125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14488">
            <a:off x="25885" y="1615791"/>
            <a:ext cx="5159629" cy="3534572"/>
          </a:xfrm>
          <a:prstGeom prst="flowChartAlternateProcess">
            <a:avLst/>
          </a:prstGeom>
        </p:spPr>
      </p:pic>
      <p:pic>
        <p:nvPicPr>
          <p:cNvPr id="4" name="Рисунок 3" descr="20161011_124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875291">
            <a:off x="3944140" y="1555261"/>
            <a:ext cx="5231660" cy="3477548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988840"/>
            <a:ext cx="5976664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F:\Семинар фото\P118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80728"/>
            <a:ext cx="7858180" cy="530579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928670"/>
            <a:ext cx="6929486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 descr="20161011_125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857250"/>
            <a:ext cx="7215238" cy="5143500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285860"/>
            <a:ext cx="6072230" cy="43577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20161011_125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142984"/>
            <a:ext cx="721523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000108"/>
            <a:ext cx="6429420" cy="485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20161011_125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857232"/>
            <a:ext cx="7072362" cy="5143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797040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стимуляторов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в коррекционной работе: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2500306"/>
            <a:ext cx="7358114" cy="41434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Развитие фонематического слуха и восприятия;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Коррекция произношения (автоматизация и дифференциация звуков);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Развитие звукового и слогового анализа слов;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Активизация словаря и совершенствование лексико-грамматических категорий;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Развитие общей и мелкой моторики;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Развитие психических процессов;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i="1" dirty="0" err="1" smtClean="0"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Развитие пространственно-временных представлений;</a:t>
            </a:r>
          </a:p>
          <a:p>
            <a:pPr>
              <a:lnSpc>
                <a:spcPct val="80000"/>
              </a:lnSpc>
            </a:pP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Закрепление счетных операций.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шарами (повторение слов и выполнение действий в соответствии с текстом)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F:\Семинар фото\P1180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2708920"/>
            <a:ext cx="5832649" cy="3612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428892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solidFill>
                  <a:srgbClr val="7030A0"/>
                </a:solidFill>
              </a:rPr>
              <a:t> </a:t>
            </a:r>
            <a:r>
              <a:rPr lang="ru-RU" altLang="ru-RU" sz="4000" b="1" i="1" dirty="0" smtClean="0">
                <a:latin typeface="Times New Roman" pitchFamily="18" charset="0"/>
                <a:cs typeface="Times New Roman" pitchFamily="18" charset="0"/>
              </a:rPr>
              <a:t>Массаж пальцев эластичным кольцом (поочередно надевать массажные кольца на каждый палец, проговаривая </a:t>
            </a:r>
            <a:r>
              <a:rPr lang="ru-RU" altLang="ru-RU" sz="4000" b="1" i="1" dirty="0" err="1" smtClean="0">
                <a:latin typeface="Times New Roman" pitchFamily="18" charset="0"/>
                <a:cs typeface="Times New Roman" pitchFamily="18" charset="0"/>
              </a:rPr>
              <a:t>стих-е</a:t>
            </a:r>
            <a:r>
              <a:rPr lang="ru-RU" altLang="ru-RU" sz="4000" b="1" i="1" dirty="0" smtClean="0">
                <a:latin typeface="Times New Roman" pitchFamily="18" charset="0"/>
                <a:cs typeface="Times New Roman" pitchFamily="18" charset="0"/>
              </a:rPr>
              <a:t> пальчиковой гимнастики)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F:\Семинар фото\P11806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6069" y="3000375"/>
            <a:ext cx="5211861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836712"/>
            <a:ext cx="3168352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Lef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556792"/>
            <a:ext cx="5616624" cy="3816424"/>
          </a:xfrm>
        </p:spPr>
        <p:txBody>
          <a:bodyPr>
            <a:normAutofit fontScale="90000"/>
          </a:bodyPr>
          <a:lstStyle/>
          <a:p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 является вышедшим наружу головным мозгом.</a:t>
            </a:r>
            <a:b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И. Кант</a:t>
            </a:r>
            <a:b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 ребенка находится на кончиках его пальцев.</a:t>
            </a: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b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А. Сухомлинский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5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шаров при совершенствовании лексико-грамматических категорий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61011_130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522" y="2357429"/>
            <a:ext cx="7080956" cy="3768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Су–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шаров для развития памяти и внимания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61011_130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6786610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Су–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шаров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 выполнении гимнастики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20161011_130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00200"/>
            <a:ext cx="707236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Упражнения для развития звукового анализа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 descr="DSC0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6858048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Су–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шаров  при совершенствовании навыков употребления предлогов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3643338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0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371477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Неоспоримые достоинства 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терапии: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85926"/>
            <a:ext cx="8115328" cy="434023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Высокая эффективность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 – при правильном применении наступает выраженный эффект.</a:t>
            </a:r>
          </a:p>
          <a:p>
            <a:pPr algn="just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Абсолютная безопасность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 – неправильное применение никогда не наносит вред – оно просто неэффективно.</a:t>
            </a:r>
          </a:p>
          <a:p>
            <a:pPr algn="just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Универсальность</a:t>
            </a:r>
            <a:r>
              <a:rPr lang="ru-RU" alt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терапию могут использовать и педагоги в своей работе, и родители в домашних условиях.</a:t>
            </a:r>
          </a:p>
          <a:p>
            <a:pPr algn="just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Простота применения, доступность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 – для получения результата проводить стимуляцию биологически активных точек, шарики свободно продаются в аптеках и не требуют больших затрат.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785794"/>
            <a:ext cx="7572428" cy="5572164"/>
          </a:xfrm>
        </p:spPr>
        <p:txBody>
          <a:bodyPr>
            <a:normAutofit fontScale="90000"/>
          </a:bodyPr>
          <a:lstStyle/>
          <a:p>
            <a:pPr marL="0" indent="457200"/>
            <a:r>
              <a:rPr lang="ru-RU" altLang="ru-RU" sz="3100" b="1" i="1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 терапия – это высокоэффективный, универсальный, доступный и абсолютно безопасный метод </a:t>
            </a:r>
            <a:r>
              <a:rPr lang="ru-RU" altLang="ru-RU" sz="3100" b="1" i="1" dirty="0" err="1" smtClean="0">
                <a:latin typeface="Times New Roman" pitchFamily="18" charset="0"/>
                <a:cs typeface="Times New Roman" pitchFamily="18" charset="0"/>
              </a:rPr>
              <a:t>самооздоровления</a:t>
            </a: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3100" b="1" i="1" dirty="0" err="1" smtClean="0">
                <a:latin typeface="Times New Roman" pitchFamily="18" charset="0"/>
                <a:cs typeface="Times New Roman" pitchFamily="18" charset="0"/>
              </a:rPr>
              <a:t>самоисцеления</a:t>
            </a: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 путем воздействия на активные точки.  </a:t>
            </a:r>
            <a:b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Он, бесспорно, оказывает стимулирующее влияние на развитие речи.</a:t>
            </a:r>
            <a:b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Сочетание пальчиковой гимнастики, </a:t>
            </a:r>
            <a:r>
              <a:rPr lang="ru-RU" altLang="ru-RU" sz="3100" b="1" i="1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altLang="ru-RU" sz="3100" b="1" i="1" dirty="0" smtClean="0">
                <a:latin typeface="Times New Roman" pitchFamily="18" charset="0"/>
                <a:cs typeface="Times New Roman" pitchFamily="18" charset="0"/>
              </a:rPr>
              <a:t> с упражнениями по коррекции звукопроизношения и формированию лексико-грамматических категорий, позволяет значительно повысить эффективность коррекционно-логопедической деятельности как в детском саду, так и дома. </a:t>
            </a:r>
            <a:r>
              <a:rPr lang="ru-RU" altLang="ru-RU" sz="4800" b="1" i="1" dirty="0" smtClean="0">
                <a:solidFill>
                  <a:srgbClr val="7030A0"/>
                </a:solidFill>
              </a:rPr>
              <a:t/>
            </a:r>
            <a:br>
              <a:rPr lang="ru-RU" altLang="ru-RU" sz="4800" b="1" i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786742" cy="1995134"/>
          </a:xfrm>
        </p:spPr>
        <p:txBody>
          <a:bodyPr/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11018"/>
            <a:ext cx="3888432" cy="3810270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988840"/>
            <a:ext cx="2880320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928670"/>
            <a:ext cx="3532952" cy="5229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5043494" cy="5472608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Су-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</a:t>
            </a:r>
            <a:r>
              <a:rPr lang="ru-RU" alt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одно из направлений восточной медицины,</a:t>
            </a:r>
            <a:b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разработанное</a:t>
            </a:r>
            <a:b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южно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корейским профессором </a:t>
            </a:r>
            <a:b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Пак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Чже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«Су» - кисть          «</a:t>
            </a:r>
            <a:r>
              <a:rPr lang="ru-RU" alt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стопа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" descr="кист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46000"/>
          </a:blip>
          <a:srcRect/>
          <a:stretch>
            <a:fillRect/>
          </a:stretch>
        </p:blipFill>
        <p:spPr>
          <a:xfrm>
            <a:off x="600074" y="1677194"/>
            <a:ext cx="4043934" cy="4920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4" descr="su_dzhok - копия.jpg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49000"/>
          </a:blip>
          <a:stretch>
            <a:fillRect/>
          </a:stretch>
        </p:blipFill>
        <p:spPr>
          <a:xfrm>
            <a:off x="4644008" y="1700808"/>
            <a:ext cx="3911359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271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C:\Users\1\Desktop\су-джок1.jpg"/>
          <p:cNvPicPr>
            <a:picLocks noChangeAspect="1" noChangeArrowheads="1"/>
          </p:cNvPicPr>
          <p:nvPr/>
        </p:nvPicPr>
        <p:blipFill>
          <a:blip r:embed="rId2">
            <a:lum bright="-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6048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19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b="1" i="1" dirty="0"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altLang="ru-RU" sz="4800" b="1" i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 стимуляторы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SDC172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lum bright="-6000"/>
          </a:blip>
          <a:srcRect/>
          <a:stretch>
            <a:fillRect/>
          </a:stretch>
        </p:blipFill>
        <p:spPr bwMode="auto">
          <a:xfrm>
            <a:off x="457200" y="1767681"/>
            <a:ext cx="4038600" cy="4191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1" descr="SDC172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lum bright="-8000"/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740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perspectiveBelow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Массаж специальным шариком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20161011_12175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 rot="5400000">
            <a:off x="2500298" y="2143116"/>
            <a:ext cx="485778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621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1484784"/>
            <a:ext cx="5832648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13" descr="20161011_1219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857232"/>
            <a:ext cx="7215238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357298"/>
            <a:ext cx="6715172" cy="42148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DSC0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908720"/>
            <a:ext cx="7858180" cy="5092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01ca5124ddeba7b7d2f7a8f2f7441aab35e5"/>
</p:tagLst>
</file>

<file path=ppt/theme/theme1.xml><?xml version="1.0" encoding="utf-8"?>
<a:theme xmlns:a="http://schemas.openxmlformats.org/drawingml/2006/main" name="blue_volu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blue_volume</Template>
  <TotalTime>388</TotalTime>
  <Words>205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blue_volume</vt:lpstr>
      <vt:lpstr>Консультация для педагогов СУ-ДЖОК ТЕРАПИЯ это эффективный метод профилактики и лечения болезней</vt:lpstr>
      <vt:lpstr>Рука является вышедшим наружу головным мозгом.                              И. Кант  Ум ребенка находится на кончиках его пальцев.                                     В. А. Сухомлинский</vt:lpstr>
      <vt:lpstr>Су-Джок терапия – это одно из направлений восточной медицины, разработанное южно – корейским профессором  Пак Чже Ву. </vt:lpstr>
      <vt:lpstr>«Су» - кисть          «Джок» - стопа</vt:lpstr>
      <vt:lpstr>Слайд 5</vt:lpstr>
      <vt:lpstr>Су-Джок стимуляторы</vt:lpstr>
      <vt:lpstr>Массаж специальным шариком</vt:lpstr>
      <vt:lpstr>Слайд 8</vt:lpstr>
      <vt:lpstr>Слайд 9</vt:lpstr>
      <vt:lpstr>Слайд 10</vt:lpstr>
      <vt:lpstr>Массаж стоп</vt:lpstr>
      <vt:lpstr>Слайд 12</vt:lpstr>
      <vt:lpstr>Слайд 13</vt:lpstr>
      <vt:lpstr>Слайд 14</vt:lpstr>
      <vt:lpstr>Слайд 15</vt:lpstr>
      <vt:lpstr>Слайд 16</vt:lpstr>
      <vt:lpstr>Полифункциональность  Су-Джок стимуляторов в коррекционной работе:</vt:lpstr>
      <vt:lpstr>Массаж Су-Джок шарами (повторение слов и выполнение действий в соответствии с текстом)</vt:lpstr>
      <vt:lpstr> Массаж пальцев эластичным кольцом (поочередно надевать массажные кольца на каждый палец, проговаривая стих-е пальчиковой гимнастики)</vt:lpstr>
      <vt:lpstr>Использование Су-Джок шаров при совершенствовании лексико-грамматических категорий</vt:lpstr>
      <vt:lpstr>Использование Су–Джок шаров для развития памяти и внимания</vt:lpstr>
      <vt:lpstr>Использование Су–Джок шаров при выполнении гимнастики</vt:lpstr>
      <vt:lpstr> Упражнения для развития звукового анализа </vt:lpstr>
      <vt:lpstr>Использование Су–Джок шаров  при совершенствовании навыков употребления предлогов</vt:lpstr>
      <vt:lpstr>Неоспоримые достоинства Су-Джок терапии:</vt:lpstr>
      <vt:lpstr>Су-Джок терапия – это высокоэффективный, универсальный, доступный и абсолютно безопасный метод самооздоровления и самоисцеления путем воздействия на активные точки.   Он, бесспорно, оказывает стимулирующее влияние на развитие речи. Сочетание пальчиковой гимнастики, самомассажа с упражнениями по коррекции звукопроизношения и формированию лексико-грамматических категорий, позволяет значительно повысить эффективность коррекционно-логопедической деятельности как в детском саду, так и дома.  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СУ-ДЖОК ТЕРАПИЯ это эффективный метод профилактики и лечения болезней</dc:title>
  <dc:creator>Hp</dc:creator>
  <cp:lastModifiedBy>admin</cp:lastModifiedBy>
  <cp:revision>41</cp:revision>
  <dcterms:created xsi:type="dcterms:W3CDTF">2016-10-07T19:15:45Z</dcterms:created>
  <dcterms:modified xsi:type="dcterms:W3CDTF">2016-10-18T11:19:17Z</dcterms:modified>
</cp:coreProperties>
</file>