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79" r:id="rId35"/>
    <p:sldId id="29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B21C-C93C-45D1-BE8E-8D92DEF50684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40F9-4356-4B52-B0A0-DFCE6DD92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13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B21C-C93C-45D1-BE8E-8D92DEF50684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40F9-4356-4B52-B0A0-DFCE6DD92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263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B21C-C93C-45D1-BE8E-8D92DEF50684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40F9-4356-4B52-B0A0-DFCE6DD92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6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B21C-C93C-45D1-BE8E-8D92DEF50684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40F9-4356-4B52-B0A0-DFCE6DD92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85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B21C-C93C-45D1-BE8E-8D92DEF50684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40F9-4356-4B52-B0A0-DFCE6DD92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88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B21C-C93C-45D1-BE8E-8D92DEF50684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40F9-4356-4B52-B0A0-DFCE6DD92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01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B21C-C93C-45D1-BE8E-8D92DEF50684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40F9-4356-4B52-B0A0-DFCE6DD92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16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B21C-C93C-45D1-BE8E-8D92DEF50684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40F9-4356-4B52-B0A0-DFCE6DD92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15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B21C-C93C-45D1-BE8E-8D92DEF50684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40F9-4356-4B52-B0A0-DFCE6DD92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20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B21C-C93C-45D1-BE8E-8D92DEF50684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40F9-4356-4B52-B0A0-DFCE6DD92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653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B21C-C93C-45D1-BE8E-8D92DEF50684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40F9-4356-4B52-B0A0-DFCE6DD92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84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BB21C-C93C-45D1-BE8E-8D92DEF50684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440F9-4356-4B52-B0A0-DFCE6DD92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88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oinskayachast.ru/wp-content/uploads/2014/11/%D0%9F%D1%80%D0%BE%D0%B4%D0%BE%D0%BB%D0%B6%D0%B0%D0%B5%D1%82%D1%81%D1%8F-%D0%BC%D1%83%D0%B7%D0%B5%D0%B5%D1%84%D0%B8%D0%BA%D0%B0%D1%86%D0%B8%D1%8F-%D0%BF%D0%B0%D0%BC%D1%8F%D1%82%D0%BD%D0%B8%D0%BA%D0%BE%D0%B2-%D0%BA%D1%83%D0%BB%D1%8C%D1%82%D1%83%D1%80%D0%BD%D0%BE%D0%B3%D0%BE-%D0%BD%D0%B0%D1%81%D0%BB%D0%B5%D0%B4%D0%B8%D1%8F-%D0%90%D1%81%D1%82%D1%80%D0%B0%D1%85%D0%B0%D0%BD%D1%81%D0%BA%D0%BE%D0%B3%D0%BE-%D0%BA%D1%80%D0%B5%D0%BC%D0%BB%D1%8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0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82"/>
    </mc:Choice>
    <mc:Fallback>
      <p:transition spd="slow" advTm="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 descr="http://flotrusich.ru/upload/iblock/02c/22825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003"/>
            <a:ext cx="4697506" cy="314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punkt-a.info/upload/iblock/fe9/71f9e01cd4ead6f172276ee67401ea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91179"/>
            <a:ext cx="428625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мосты.</a:t>
            </a:r>
          </a:p>
        </p:txBody>
      </p:sp>
      <p:pic>
        <p:nvPicPr>
          <p:cNvPr id="10242" name="Picture 2" descr="http://img.rufox.ru/files/big2/5475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43954"/>
            <a:ext cx="4921624" cy="31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nformvest.net/wp-content/uploads/2016/07/most_as-600_korotchenk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31" y="3743954"/>
            <a:ext cx="4671069" cy="31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orld-of-russia.ru/images/astrahan_most_vljublenny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30" y="1577788"/>
            <a:ext cx="3528196" cy="528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6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5"/>
    </mc:Choice>
    <mc:Fallback>
      <p:transition spd="slow" advTm="186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Парки,</a:t>
            </a:r>
          </a:p>
        </p:txBody>
      </p:sp>
      <p:pic>
        <p:nvPicPr>
          <p:cNvPr id="11266" name="Picture 2" descr="http://vetert.ru/rossiya/astrakhan/sights/521-park-planeta/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688"/>
            <a:ext cx="6149257" cy="468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xn--80aacclg0b0c.xn--p1ai/User_Files/a-n_Files/image/photo-gal/astrakhan/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56" y="2115671"/>
            <a:ext cx="6042744" cy="47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03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"/>
    </mc:Choice>
    <mc:Fallback>
      <p:transition spd="slow" advTm="86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скверы и цветы –</a:t>
            </a:r>
          </a:p>
        </p:txBody>
      </p:sp>
      <p:sp>
        <p:nvSpPr>
          <p:cNvPr id="3" name="AutoShape 2" descr="https://www.stihi.ru/pics/2014/03/06/75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6125"/>
            <a:ext cx="4762500" cy="3571875"/>
          </a:xfrm>
          <a:prstGeom prst="rect">
            <a:avLst/>
          </a:prstGeom>
        </p:spPr>
      </p:pic>
      <p:pic>
        <p:nvPicPr>
          <p:cNvPr id="12292" name="Picture 4" descr="http://turisticum.ru/img/astrah_nab/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490" y="3286124"/>
            <a:ext cx="539151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24" y="1317974"/>
            <a:ext cx="4249988" cy="3187491"/>
          </a:xfrm>
          <a:prstGeom prst="rect">
            <a:avLst/>
          </a:prstGeom>
        </p:spPr>
      </p:pic>
      <p:pic>
        <p:nvPicPr>
          <p:cNvPr id="12296" name="Picture 8" descr="http://krasivye-cvety.ru/images/cvety_7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23364"/>
            <a:ext cx="3164933" cy="198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krasivye-cvety.ru/images/cvety_7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3388" y="746428"/>
            <a:ext cx="3293436" cy="206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img13.postila.ru/resize?w=278&amp;src=%2Fdata%2Fef%2F80%2F4c%2F3c%2Fef804c3c328d67573dc16a7f82579afe3e4bb4fa76d714b5a232803144ddf55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06" y="4820183"/>
            <a:ext cx="1888377" cy="20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6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3"/>
    </mc:Choice>
    <mc:Fallback>
      <p:transition spd="slow" advTm="280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Это Астрахань всё ты – город красоты!</a:t>
            </a:r>
          </a:p>
        </p:txBody>
      </p:sp>
      <p:pic>
        <p:nvPicPr>
          <p:cNvPr id="13314" name="Picture 2" descr="http://landmarks.ru/wp-content/uploads/2016/05/istock_000019332131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98" y="1407459"/>
            <a:ext cx="8045403" cy="545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27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1"/>
    </mc:Choice>
    <mc:Fallback>
      <p:transition spd="slow" advTm="722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oinskayachast.ru/wp-content/uploads/2014/11/%D0%9F%D1%80%D0%BE%D0%B4%D0%BE%D0%BB%D0%B6%D0%B0%D0%B5%D1%82%D1%81%D1%8F-%D0%BC%D1%83%D0%B7%D0%B5%D0%B5%D1%84%D0%B8%D0%BA%D0%B0%D1%86%D0%B8%D1%8F-%D0%BF%D0%B0%D0%BC%D1%8F%D1%82%D0%BD%D0%B8%D0%BA%D0%BE%D0%B2-%D0%BA%D1%83%D0%BB%D1%8C%D1%82%D1%83%D1%80%D0%BD%D0%BE%D0%B3%D0%BE-%D0%BD%D0%B0%D1%81%D0%BB%D0%B5%D0%B4%D0%B8%D1%8F-%D0%90%D1%81%D1%82%D1%80%D0%B0%D1%85%D0%B0%D0%BD%D1%81%D0%BA%D0%BE%D0%B3%D0%BE-%D0%BA%D1%80%D0%B5%D0%BC%D0%BB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56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4"/>
    </mc:Choice>
    <mc:Fallback>
      <p:transition spd="slow" advTm="224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Если встанем в тесный круг.</a:t>
            </a:r>
            <a:br>
              <a:rPr lang="ru-RU" dirty="0"/>
            </a:br>
            <a:r>
              <a:rPr lang="ru-RU" dirty="0"/>
              <a:t>Слева друг и справа – друг.</a:t>
            </a:r>
          </a:p>
        </p:txBody>
      </p:sp>
      <p:pic>
        <p:nvPicPr>
          <p:cNvPr id="14338" name="Picture 2" descr="http://www.xn--80aadkevhbkvnxnq8km.xn--p1ai/media/images/products/2348/9855613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3412"/>
            <a:ext cx="5871882" cy="39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edu4.ru/forum/index.php?act=attach&amp;type=blogentry&amp;id=208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82" y="2568441"/>
            <a:ext cx="6320118" cy="428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img-fotki.yandex.ru/get/6505/16969765.46/0_68c81_d29fd08a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82" y="1576921"/>
            <a:ext cx="4762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img-fotki.yandex.ru/get/6505/16969765.46/0_68c81_d29fd08a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32" y="1788585"/>
            <a:ext cx="4762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img-fotki.yandex.ru/get/6505/16969765.46/0_68c81_d29fd08a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264" y="1530458"/>
            <a:ext cx="4762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54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4"/>
    </mc:Choice>
    <mc:Fallback>
      <p:transition spd="slow" advTm="720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Мы обнимем город свой.</a:t>
            </a:r>
            <a:br>
              <a:rPr lang="ru-RU" dirty="0"/>
            </a:br>
            <a:r>
              <a:rPr lang="ru-RU" dirty="0"/>
              <a:t>Город сердцу дорогой.</a:t>
            </a:r>
          </a:p>
        </p:txBody>
      </p:sp>
      <p:pic>
        <p:nvPicPr>
          <p:cNvPr id="16386" name="Picture 2" descr="http://bilet.aero/img/cities/Astrahan/large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46" y="1690688"/>
            <a:ext cx="7750969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4" y="5648324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72" y="2935106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89" y="3953436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362" y="5198973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49" y="4594134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266" y="5469031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09" y="2023575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054" y="1459993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99" y="1495287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61812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56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8"/>
    </mc:Choice>
    <mc:Fallback>
      <p:transition spd="slow" advTm="698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Солнце </a:t>
            </a:r>
            <a:r>
              <a:rPr lang="ru-RU" dirty="0" smtClean="0"/>
              <a:t>встанет </a:t>
            </a:r>
            <a:r>
              <a:rPr lang="ru-RU" dirty="0"/>
              <a:t>над з</a:t>
            </a:r>
            <a:r>
              <a:rPr lang="ru-RU" dirty="0" smtClean="0"/>
              <a:t>емлёй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Яркий лучик золотой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http://hd1366x768.ru/_ld/31/259119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1219200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74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1"/>
    </mc:Choice>
    <mc:Fallback>
      <p:transition spd="slow" advTm="707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Улыбнётся нам сутра.</a:t>
            </a:r>
            <a:br>
              <a:rPr lang="ru-RU" dirty="0"/>
            </a:br>
            <a:r>
              <a:rPr lang="ru-RU" dirty="0"/>
              <a:t>Значит, петь пора!</a:t>
            </a:r>
          </a:p>
        </p:txBody>
      </p:sp>
      <p:pic>
        <p:nvPicPr>
          <p:cNvPr id="17410" name="Picture 2" descr="http://30astr-cdod1.edusite.ru/images/p17_img_23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579" y="1830200"/>
            <a:ext cx="6970200" cy="464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img-fotki.yandex.ru/get/15533/200418627.63/0_11a2fb_526de1b3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4" name="Picture 6" descr="http://img-fotki.yandex.ru/get/4902/16969765.1a2/0_7eb73_e6142bc6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2" y="18234"/>
            <a:ext cx="2220072" cy="16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mg-fotki.yandex.ru/get/4902/16969765.1a2/0_7eb73_e6142bc6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905" y="127817"/>
            <a:ext cx="2220072" cy="16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g-fotki.yandex.ru/get/4902/16969765.1a2/0_7eb73_e6142bc6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53" y="1927996"/>
            <a:ext cx="2220072" cy="16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g-fotki.yandex.ru/get/4902/16969765.1a2/0_7eb73_e6142bc6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200256"/>
            <a:ext cx="2220072" cy="16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img-fotki.yandex.ru/get/4902/16969765.1a2/0_7eb73_e6142bc6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340" y="2322164"/>
            <a:ext cx="2220072" cy="16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img-fotki.yandex.ru/get/4902/16969765.1a2/0_7eb73_e6142bc6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83" y="4697811"/>
            <a:ext cx="2220072" cy="16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57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4"/>
    </mc:Choice>
    <mc:Fallback>
      <p:transition spd="slow" advTm="675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vasi.net/uploads/posts/2009-08/1251668546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205318"/>
            <a:ext cx="52387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stphotoshop.ucoz.ru/_bl/106/322945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8541" y="0"/>
            <a:ext cx="3666900" cy="44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 поют со мной цветы,</a:t>
            </a:r>
          </a:p>
        </p:txBody>
      </p:sp>
      <p:pic>
        <p:nvPicPr>
          <p:cNvPr id="19460" name="Picture 4" descr="http://img1.liveinternet.ru/images/attach/c/0/121/171/121171703_large_Lotos_2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6429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img1.liveinternet.ru/images/attach/c/0/121/171/121171703_large_Lotos_2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32" y="3693459"/>
            <a:ext cx="5237408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stphotoshop.ucoz.ru/_bl/106/322945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37" y="97898"/>
            <a:ext cx="3254188" cy="39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87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3"/>
    </mc:Choice>
    <mc:Fallback>
      <p:transition spd="slow" advTm="388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Солнце встало над землёй</a:t>
            </a:r>
            <a:br>
              <a:rPr lang="ru-RU" dirty="0"/>
            </a:br>
            <a:r>
              <a:rPr lang="ru-RU" dirty="0"/>
              <a:t>Яркий лучик золотой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http://hd1366x768.ru/_ld/31/259119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1219200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22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8"/>
    </mc:Choice>
    <mc:Fallback>
      <p:transition spd="slow" advTm="687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Парки,</a:t>
            </a:r>
          </a:p>
        </p:txBody>
      </p:sp>
      <p:pic>
        <p:nvPicPr>
          <p:cNvPr id="11266" name="Picture 2" descr="http://vetert.ru/rossiya/astrakhan/sights/521-park-planeta/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688"/>
            <a:ext cx="6149257" cy="468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xn--80aacclg0b0c.xn--p1ai/User_Files/a-n_Files/image/photo-gal/astrakhan/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56" y="2115671"/>
            <a:ext cx="6042744" cy="47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16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"/>
    </mc:Choice>
    <mc:Fallback>
      <p:transition spd="slow" advTm="89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скверы</a:t>
            </a:r>
            <a:endParaRPr lang="ru-RU" dirty="0"/>
          </a:p>
        </p:txBody>
      </p:sp>
      <p:sp>
        <p:nvSpPr>
          <p:cNvPr id="3" name="AutoShape 2" descr="https://www.stihi.ru/pics/2014/03/06/75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6125"/>
            <a:ext cx="4762500" cy="3571875"/>
          </a:xfrm>
          <a:prstGeom prst="rect">
            <a:avLst/>
          </a:prstGeom>
        </p:spPr>
      </p:pic>
      <p:pic>
        <p:nvPicPr>
          <p:cNvPr id="12292" name="Picture 4" descr="http://turisticum.ru/img/astrah_nab/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490" y="3286124"/>
            <a:ext cx="539151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24" y="1317974"/>
            <a:ext cx="4249988" cy="31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9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"/>
    </mc:Choice>
    <mc:Fallback>
      <p:transition spd="slow" advTm="79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 descr="http://flotrusich.ru/upload/iblock/02c/22825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003"/>
            <a:ext cx="4697506" cy="314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punkt-a.info/upload/iblock/fe9/71f9e01cd4ead6f172276ee67401ea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91179"/>
            <a:ext cx="428625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 мосты -</a:t>
            </a:r>
            <a:endParaRPr lang="ru-RU" dirty="0"/>
          </a:p>
        </p:txBody>
      </p:sp>
      <p:pic>
        <p:nvPicPr>
          <p:cNvPr id="10242" name="Picture 2" descr="http://img.rufox.ru/files/big2/5475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43954"/>
            <a:ext cx="4921624" cy="31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nformvest.net/wp-content/uploads/2016/07/most_as-600_korotchenk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31" y="3743954"/>
            <a:ext cx="4671069" cy="31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orld-of-russia.ru/images/astrahan_most_vljublenny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30" y="1577788"/>
            <a:ext cx="3528196" cy="528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32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4"/>
    </mc:Choice>
    <mc:Fallback>
      <p:transition spd="slow" advTm="149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Это Астрахань всё ты – город красоты!</a:t>
            </a:r>
          </a:p>
        </p:txBody>
      </p:sp>
      <p:pic>
        <p:nvPicPr>
          <p:cNvPr id="13314" name="Picture 2" descr="http://landmarks.ru/wp-content/uploads/2016/05/istock_000019332131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98" y="1407459"/>
            <a:ext cx="8045403" cy="545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58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7"/>
    </mc:Choice>
    <mc:Fallback>
      <p:transition spd="slow" advTm="715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Это Астрахань моя!</a:t>
            </a:r>
            <a:br>
              <a:rPr lang="ru-RU" dirty="0"/>
            </a:br>
            <a:r>
              <a:rPr lang="ru-RU" dirty="0"/>
              <a:t>Здесь живут мои друзья!</a:t>
            </a:r>
          </a:p>
        </p:txBody>
      </p:sp>
      <p:pic>
        <p:nvPicPr>
          <p:cNvPr id="6146" name="Picture 2" descr="http://img-2008-01.photosight.ru/04/24878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76" y="1641954"/>
            <a:ext cx="8077201" cy="521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tat15.privet.ru/lr/090596f732b47a802492ed75ae6a68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0" y="1690688"/>
            <a:ext cx="3014115" cy="486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stat15.privet.ru/lr/090596f732b47a802492ed75ae6a68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11" y="116541"/>
            <a:ext cx="2785889" cy="450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1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2"/>
    </mc:Choice>
    <mc:Fallback>
      <p:transition spd="slow" advTm="741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Вместе дружная семья –</a:t>
            </a:r>
            <a:br>
              <a:rPr lang="ru-RU" dirty="0"/>
            </a:br>
            <a:r>
              <a:rPr lang="ru-RU" dirty="0"/>
              <a:t>Город мой и 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8" y="1632712"/>
            <a:ext cx="3925824" cy="5225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12" y="3758184"/>
            <a:ext cx="4133088" cy="3099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8184"/>
            <a:ext cx="4133088" cy="3099816"/>
          </a:xfrm>
          <a:prstGeom prst="rect">
            <a:avLst/>
          </a:prstGeom>
        </p:spPr>
      </p:pic>
      <p:pic>
        <p:nvPicPr>
          <p:cNvPr id="6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9" y="365125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251" y="453517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65" y="1538293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111" y="1722768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0" y="2472255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56" y="2521013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27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3"/>
    </mc:Choice>
    <mc:Fallback>
      <p:transition spd="slow" advTm="713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Это Астрахань моя!</a:t>
            </a:r>
            <a:br>
              <a:rPr lang="ru-RU" dirty="0"/>
            </a:br>
            <a:r>
              <a:rPr lang="ru-RU" dirty="0"/>
              <a:t>Здесь живут мои друзья!</a:t>
            </a:r>
          </a:p>
        </p:txBody>
      </p:sp>
      <p:pic>
        <p:nvPicPr>
          <p:cNvPr id="6146" name="Picture 2" descr="http://img-2008-01.photosight.ru/04/24878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76" y="1641954"/>
            <a:ext cx="8077201" cy="521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tat15.privet.ru/lr/090596f732b47a802492ed75ae6a68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0" y="1690688"/>
            <a:ext cx="3014115" cy="486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stat15.privet.ru/lr/090596f732b47a802492ed75ae6a68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11" y="116541"/>
            <a:ext cx="2785889" cy="450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88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2"/>
    </mc:Choice>
    <mc:Fallback>
      <p:transition spd="slow" advTm="706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Вместе дружная семья –</a:t>
            </a:r>
            <a:br>
              <a:rPr lang="ru-RU" dirty="0"/>
            </a:br>
            <a:r>
              <a:rPr lang="ru-RU" dirty="0"/>
              <a:t>Город мой и 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8" y="1632712"/>
            <a:ext cx="3925824" cy="5225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12" y="3758184"/>
            <a:ext cx="4133088" cy="3099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8184"/>
            <a:ext cx="4133088" cy="3099816"/>
          </a:xfrm>
          <a:prstGeom prst="rect">
            <a:avLst/>
          </a:prstGeom>
        </p:spPr>
      </p:pic>
      <p:pic>
        <p:nvPicPr>
          <p:cNvPr id="6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9" y="365125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251" y="453517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65" y="1538293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111" y="1722768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0" y="2472255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56" y="2521013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90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5"/>
    </mc:Choice>
    <mc:Fallback>
      <p:transition spd="slow" advTm="7545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Реки, </a:t>
            </a:r>
          </a:p>
        </p:txBody>
      </p:sp>
      <p:pic>
        <p:nvPicPr>
          <p:cNvPr id="7170" name="Picture 2" descr="http://tihorad.ru/wp-content/uploads/freshizer/301178-%D0%B4%D0%B5%D0%BB%D1%8C%D1%82%D0%B0-%D0%B2%D0%BE%D0%BB%D0%B3%D0%B8-%D0%B0%D1%81%D1%82%D1%80%D0%B0%D1%85%D0%B0%D0%BD%D1%8C-%D0%BF%D0%B5%D0%B9%D0%B7%D0%B0%D0%B6%D0%B8-600x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689"/>
            <a:ext cx="12192001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58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8"/>
    </mc:Choice>
    <mc:Fallback>
      <p:transition spd="slow" advTm="87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улицы,</a:t>
            </a:r>
          </a:p>
        </p:txBody>
      </p:sp>
      <p:sp>
        <p:nvSpPr>
          <p:cNvPr id="3" name="AutoShape 2" descr="https://img-fotki.yandex.ru/get/15578/51132524.64/0_ecfbb_5f3cdcea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283"/>
            <a:ext cx="12192000" cy="5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"/>
    </mc:Choice>
    <mc:Fallback>
      <p:transition spd="slow" advTm="87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Разбудил меня сутра</a:t>
            </a:r>
            <a:br>
              <a:rPr lang="ru-RU" dirty="0"/>
            </a:br>
            <a:r>
              <a:rPr lang="ru-RU" dirty="0"/>
              <a:t>И пропел: «Вставать пора».</a:t>
            </a:r>
          </a:p>
        </p:txBody>
      </p:sp>
      <p:sp>
        <p:nvSpPr>
          <p:cNvPr id="3" name="AutoShape 2" descr="https://s-media-cache-ak0.pinimg.com/736x/bf/28/de/bf28de8ff4c70091476c86806c993dc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8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4"/>
    </mc:Choice>
    <mc:Fallback>
      <p:transition spd="slow" advTm="7184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 descr="http://flotrusich.ru/upload/iblock/02c/22825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003"/>
            <a:ext cx="4697506" cy="314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punkt-a.info/upload/iblock/fe9/71f9e01cd4ead6f172276ee67401ea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91179"/>
            <a:ext cx="428625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мосты.</a:t>
            </a:r>
          </a:p>
        </p:txBody>
      </p:sp>
      <p:pic>
        <p:nvPicPr>
          <p:cNvPr id="10242" name="Picture 2" descr="http://img.rufox.ru/files/big2/5475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43954"/>
            <a:ext cx="4921624" cy="31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nformvest.net/wp-content/uploads/2016/07/most_as-600_korotchenk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31" y="3743954"/>
            <a:ext cx="4671069" cy="31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orld-of-russia.ru/images/astrahan_most_vljublenny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30" y="1577788"/>
            <a:ext cx="3528196" cy="528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55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4"/>
    </mc:Choice>
    <mc:Fallback>
      <p:transition spd="slow" advTm="1764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Парки,</a:t>
            </a:r>
          </a:p>
        </p:txBody>
      </p:sp>
      <p:pic>
        <p:nvPicPr>
          <p:cNvPr id="11266" name="Picture 2" descr="http://vetert.ru/rossiya/astrakhan/sights/521-park-planeta/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688"/>
            <a:ext cx="6149257" cy="468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xn--80aacclg0b0c.xn--p1ai/User_Files/a-n_Files/image/photo-gal/astrakhan/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56" y="2115671"/>
            <a:ext cx="6042744" cy="47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3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"/>
    </mc:Choice>
    <mc:Fallback>
      <p:transition spd="slow" advTm="93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скверы и цветы –</a:t>
            </a:r>
          </a:p>
        </p:txBody>
      </p:sp>
      <p:sp>
        <p:nvSpPr>
          <p:cNvPr id="3" name="AutoShape 2" descr="https://www.stihi.ru/pics/2014/03/06/75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6125"/>
            <a:ext cx="4762500" cy="3571875"/>
          </a:xfrm>
          <a:prstGeom prst="rect">
            <a:avLst/>
          </a:prstGeom>
        </p:spPr>
      </p:pic>
      <p:pic>
        <p:nvPicPr>
          <p:cNvPr id="12292" name="Picture 4" descr="http://turisticum.ru/img/astrah_nab/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490" y="3286124"/>
            <a:ext cx="539151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24" y="1317974"/>
            <a:ext cx="4249988" cy="3187491"/>
          </a:xfrm>
          <a:prstGeom prst="rect">
            <a:avLst/>
          </a:prstGeom>
        </p:spPr>
      </p:pic>
      <p:pic>
        <p:nvPicPr>
          <p:cNvPr id="12296" name="Picture 8" descr="http://krasivye-cvety.ru/images/cvety_7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23364"/>
            <a:ext cx="3164933" cy="198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krasivye-cvety.ru/images/cvety_7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3388" y="746428"/>
            <a:ext cx="3293436" cy="206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img13.postila.ru/resize?w=278&amp;src=%2Fdata%2Fef%2F80%2F4c%2F3c%2Fef804c3c328d67573dc16a7f82579afe3e4bb4fa76d714b5a232803144ddf55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06" y="4820183"/>
            <a:ext cx="1888377" cy="20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68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7"/>
    </mc:Choice>
    <mc:Fallback>
      <p:transition spd="slow" advTm="2527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Это Астрахань всё ты – город красоты!</a:t>
            </a:r>
          </a:p>
        </p:txBody>
      </p:sp>
      <p:pic>
        <p:nvPicPr>
          <p:cNvPr id="13314" name="Picture 2" descr="http://landmarks.ru/wp-content/uploads/2016/05/istock_000019332131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98" y="1407459"/>
            <a:ext cx="8045403" cy="545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09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7"/>
    </mc:Choice>
    <mc:Fallback>
      <p:transition spd="slow" advTm="733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oinskayachast.ru/wp-content/uploads/2014/11/%D0%9F%D1%80%D0%BE%D0%B4%D0%BE%D0%BB%D0%B6%D0%B0%D0%B5%D1%82%D1%81%D1%8F-%D0%BC%D1%83%D0%B7%D0%B5%D0%B5%D1%84%D0%B8%D0%BA%D0%B0%D1%86%D0%B8%D1%8F-%D0%BF%D0%B0%D0%BC%D1%8F%D1%82%D0%BD%D0%B8%D0%BA%D0%BE%D0%B2-%D0%BA%D1%83%D0%BB%D1%8C%D1%82%D1%83%D1%80%D0%BD%D0%BE%D0%B3%D0%BE-%D0%BD%D0%B0%D1%81%D0%BB%D0%B5%D0%B4%D0%B8%D1%8F-%D0%90%D1%81%D1%82%D1%80%D0%B0%D1%85%D0%B0%D0%BD%D1%81%D0%BA%D0%BE%D0%B3%D0%BE-%D0%BA%D1%80%D0%B5%D0%BC%D0%BB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62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1"/>
    </mc:Choice>
    <mc:Fallback>
      <p:transition spd="slow" advTm="473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5532437"/>
            <a:ext cx="10515600" cy="1325563"/>
          </a:xfrm>
        </p:spPr>
        <p:txBody>
          <a:bodyPr/>
          <a:lstStyle/>
          <a:p>
            <a:pPr algn="r"/>
            <a:r>
              <a:rPr lang="ru-RU" dirty="0" smtClean="0"/>
              <a:t>Макарова Татьяна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31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"/>
    </mc:Choice>
    <mc:Fallback>
      <p:transition spd="slow" advTm="119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Здравствуй, солнце над Землёй!</a:t>
            </a:r>
            <a:br>
              <a:rPr lang="ru-RU" dirty="0"/>
            </a:br>
            <a:r>
              <a:rPr lang="ru-RU" dirty="0"/>
              <a:t>Здравствуй, лучик золотой!</a:t>
            </a:r>
          </a:p>
        </p:txBody>
      </p:sp>
      <p:pic>
        <p:nvPicPr>
          <p:cNvPr id="4098" name="Picture 2" descr="http://wpapers.ru/wallpapers/nature/Landscapes/3998/1280x800_%D0%92%D0%BE%D1%81%D1%85%D0%BE%D0%B4-%D0%B2-%D0%B3%D0%BE%D1%80%D0%B0%D1%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1219200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97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2"/>
    </mc:Choice>
    <mc:Fallback>
      <p:transition spd="slow" advTm="696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Здравствуй, сердцу дорогой</a:t>
            </a:r>
            <a:br>
              <a:rPr lang="ru-RU" dirty="0"/>
            </a:br>
            <a:r>
              <a:rPr lang="ru-RU" dirty="0"/>
              <a:t>Город мой родной!</a:t>
            </a:r>
          </a:p>
        </p:txBody>
      </p:sp>
      <p:pic>
        <p:nvPicPr>
          <p:cNvPr id="5122" name="Picture 2" descr="http://dombuka.ru/assets/data/images/town/astrahan1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953" y="1690688"/>
            <a:ext cx="7804421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012" y="2004452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642" y="1834964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77" y="3214128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459830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73" y="4431226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galerey-room.ru/images_thumb/060919_13853489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87" y="4178677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98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4"/>
    </mc:Choice>
    <mc:Fallback>
      <p:transition spd="slow" advTm="669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Это Астрахань моя!</a:t>
            </a:r>
            <a:br>
              <a:rPr lang="ru-RU" dirty="0"/>
            </a:br>
            <a:r>
              <a:rPr lang="ru-RU" dirty="0"/>
              <a:t>Здесь живут мои друзья!</a:t>
            </a:r>
          </a:p>
        </p:txBody>
      </p:sp>
      <p:pic>
        <p:nvPicPr>
          <p:cNvPr id="6146" name="Picture 2" descr="http://img-2008-01.photosight.ru/04/24878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76" y="1641954"/>
            <a:ext cx="8077201" cy="521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tat15.privet.ru/lr/090596f732b47a802492ed75ae6a68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0" y="1690688"/>
            <a:ext cx="3014115" cy="486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stat15.privet.ru/lr/090596f732b47a802492ed75ae6a68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11" y="116541"/>
            <a:ext cx="2785889" cy="450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82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8"/>
    </mc:Choice>
    <mc:Fallback>
      <p:transition spd="slow" advTm="714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Вместе дружная семья –</a:t>
            </a:r>
            <a:br>
              <a:rPr lang="ru-RU" dirty="0"/>
            </a:br>
            <a:r>
              <a:rPr lang="ru-RU" dirty="0"/>
              <a:t>Город мой и 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8" y="1632712"/>
            <a:ext cx="3925824" cy="5225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12" y="3758184"/>
            <a:ext cx="4133088" cy="3099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8184"/>
            <a:ext cx="4133088" cy="3099816"/>
          </a:xfrm>
          <a:prstGeom prst="rect">
            <a:avLst/>
          </a:prstGeom>
        </p:spPr>
      </p:pic>
      <p:pic>
        <p:nvPicPr>
          <p:cNvPr id="6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9" y="365125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251" y="453517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65" y="1538293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111" y="1722768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0" y="2472255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fotoramki.in/predmety/love/serdce_s_krylj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56" y="2521013"/>
            <a:ext cx="1706345" cy="10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586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3"/>
    </mc:Choice>
    <mc:Fallback>
      <p:transition spd="slow" advTm="726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Реки, </a:t>
            </a:r>
          </a:p>
        </p:txBody>
      </p:sp>
      <p:pic>
        <p:nvPicPr>
          <p:cNvPr id="7170" name="Picture 2" descr="http://tihorad.ru/wp-content/uploads/freshizer/301178-%D0%B4%D0%B5%D0%BB%D1%8C%D1%82%D0%B0-%D0%B2%D0%BE%D0%BB%D0%B3%D0%B8-%D0%B0%D1%81%D1%82%D1%80%D0%B0%D1%85%D0%B0%D0%BD%D1%8C-%D0%BF%D0%B5%D0%B9%D0%B7%D0%B0%D0%B6%D0%B8-600x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689"/>
            <a:ext cx="12192001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2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"/>
    </mc:Choice>
    <mc:Fallback>
      <p:transition spd="slow" advTm="111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улицы,</a:t>
            </a:r>
          </a:p>
        </p:txBody>
      </p:sp>
      <p:sp>
        <p:nvSpPr>
          <p:cNvPr id="3" name="AutoShape 2" descr="https://img-fotki.yandex.ru/get/15578/51132524.64/0_ecfbb_5f3cdcea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283"/>
            <a:ext cx="12192000" cy="5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5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"/>
    </mc:Choice>
    <mc:Fallback>
      <p:transition spd="slow" advTm="88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123</Words>
  <Application>Microsoft Office PowerPoint</Application>
  <PresentationFormat>Произвольный</PresentationFormat>
  <Paragraphs>32</Paragraphs>
  <Slides>35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Солнце встало над землёй Яркий лучик золотой.</vt:lpstr>
      <vt:lpstr>Разбудил меня сутра И пропел: «Вставать пора».</vt:lpstr>
      <vt:lpstr>Здравствуй, солнце над Землёй! Здравствуй, лучик золотой!</vt:lpstr>
      <vt:lpstr>Здравствуй, сердцу дорогой Город мой родной!</vt:lpstr>
      <vt:lpstr>Это Астрахань моя! Здесь живут мои друзья!</vt:lpstr>
      <vt:lpstr>Вместе дружная семья – Город мой и я.</vt:lpstr>
      <vt:lpstr>Реки, </vt:lpstr>
      <vt:lpstr>улицы,</vt:lpstr>
      <vt:lpstr>мосты.</vt:lpstr>
      <vt:lpstr>Парки,</vt:lpstr>
      <vt:lpstr>скверы и цветы –</vt:lpstr>
      <vt:lpstr>Это Астрахань всё ты – город красоты!</vt:lpstr>
      <vt:lpstr>Презентация PowerPoint</vt:lpstr>
      <vt:lpstr>Если встанем в тесный круг. Слева друг и справа – друг.</vt:lpstr>
      <vt:lpstr>Мы обнимем город свой. Город сердцу дорогой.</vt:lpstr>
      <vt:lpstr>Солнце встанет над землёй Яркий лучик золотой.</vt:lpstr>
      <vt:lpstr>Улыбнётся нам сутра. Значит, петь пора!</vt:lpstr>
      <vt:lpstr>И поют со мной цветы,</vt:lpstr>
      <vt:lpstr>Парки,</vt:lpstr>
      <vt:lpstr>скверы</vt:lpstr>
      <vt:lpstr>И мосты -</vt:lpstr>
      <vt:lpstr>Это Астрахань всё ты – город красоты!</vt:lpstr>
      <vt:lpstr>Это Астрахань моя! Здесь живут мои друзья!</vt:lpstr>
      <vt:lpstr>Вместе дружная семья – Город мой и я.</vt:lpstr>
      <vt:lpstr>Это Астрахань моя! Здесь живут мои друзья!</vt:lpstr>
      <vt:lpstr>Вместе дружная семья – Город мой и я.</vt:lpstr>
      <vt:lpstr>Реки, </vt:lpstr>
      <vt:lpstr>улицы,</vt:lpstr>
      <vt:lpstr>мосты.</vt:lpstr>
      <vt:lpstr>Парки,</vt:lpstr>
      <vt:lpstr>скверы и цветы –</vt:lpstr>
      <vt:lpstr>Это Астрахань всё ты – город красоты!</vt:lpstr>
      <vt:lpstr>Презентация PowerPoint</vt:lpstr>
      <vt:lpstr>Макарова Татьяна Владимировна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</dc:creator>
  <cp:lastModifiedBy>Tanya</cp:lastModifiedBy>
  <cp:revision>16</cp:revision>
  <dcterms:created xsi:type="dcterms:W3CDTF">2016-08-03T20:35:21Z</dcterms:created>
  <dcterms:modified xsi:type="dcterms:W3CDTF">2016-08-24T06:37:07Z</dcterms:modified>
</cp:coreProperties>
</file>