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2" r:id="rId5"/>
    <p:sldId id="258" r:id="rId6"/>
    <p:sldId id="259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4B76-BC53-416B-85ED-52A3BA51720E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ABBD-47C5-42F8-83CE-00BD1B844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4B76-BC53-416B-85ED-52A3BA51720E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ABBD-47C5-42F8-83CE-00BD1B844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4B76-BC53-416B-85ED-52A3BA51720E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ABBD-47C5-42F8-83CE-00BD1B844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4B76-BC53-416B-85ED-52A3BA51720E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ABBD-47C5-42F8-83CE-00BD1B844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4B76-BC53-416B-85ED-52A3BA51720E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ABBD-47C5-42F8-83CE-00BD1B844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4B76-BC53-416B-85ED-52A3BA51720E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ABBD-47C5-42F8-83CE-00BD1B844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4B76-BC53-416B-85ED-52A3BA51720E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ABBD-47C5-42F8-83CE-00BD1B844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4B76-BC53-416B-85ED-52A3BA51720E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ABBD-47C5-42F8-83CE-00BD1B844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4B76-BC53-416B-85ED-52A3BA51720E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ABBD-47C5-42F8-83CE-00BD1B844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4B76-BC53-416B-85ED-52A3BA51720E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ABBD-47C5-42F8-83CE-00BD1B844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4B76-BC53-416B-85ED-52A3BA51720E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ABBD-47C5-42F8-83CE-00BD1B844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64B76-BC53-416B-85ED-52A3BA51720E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6ABBD-47C5-42F8-83CE-00BD1B844A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cuments\Fran&#231;anis\Amis%202-2\Unknown%20Album%200e0c2c23\27-Track27.mp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cuments\Fran&#231;anis\Amis%202-2\Unknown%20Album%200e0c2c23\24-Track24.mp3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6000" dirty="0" smtClean="0"/>
              <a:t>Un </a:t>
            </a:r>
            <a:r>
              <a:rPr lang="fr-FR" sz="6000" b="1" u="sng" dirty="0"/>
              <a:t>z</a:t>
            </a:r>
            <a:r>
              <a:rPr lang="fr-FR" sz="6000" dirty="0"/>
              <a:t>oo dan</a:t>
            </a:r>
            <a:r>
              <a:rPr lang="fr-FR" sz="6000" b="1" u="sng" dirty="0"/>
              <a:t>s</a:t>
            </a:r>
            <a:r>
              <a:rPr lang="fr-FR" sz="6000" dirty="0"/>
              <a:t> </a:t>
            </a:r>
            <a:r>
              <a:rPr lang="fr-FR" sz="6000" dirty="0" smtClean="0"/>
              <a:t>le </a:t>
            </a:r>
            <a:r>
              <a:rPr lang="fr-FR" sz="6000" dirty="0"/>
              <a:t>dé</a:t>
            </a:r>
            <a:r>
              <a:rPr lang="fr-FR" sz="6000" b="1" u="sng" dirty="0"/>
              <a:t>s</a:t>
            </a:r>
            <a:r>
              <a:rPr lang="fr-FR" sz="6000" dirty="0"/>
              <a:t>ert avec di</a:t>
            </a:r>
            <a:r>
              <a:rPr lang="fr-FR" sz="6000" b="1" u="sng" dirty="0"/>
              <a:t>x</a:t>
            </a:r>
            <a:r>
              <a:rPr lang="fr-FR" sz="6000" dirty="0"/>
              <a:t>-huit oi</a:t>
            </a:r>
            <a:r>
              <a:rPr lang="fr-FR" sz="6000" b="1" u="sng" dirty="0"/>
              <a:t>s</a:t>
            </a:r>
            <a:r>
              <a:rPr lang="fr-FR" sz="6000" dirty="0"/>
              <a:t>eaux ? </a:t>
            </a:r>
            <a:r>
              <a:rPr lang="ru-RU" sz="6000" dirty="0" smtClean="0"/>
              <a:t>--- </a:t>
            </a:r>
            <a:r>
              <a:rPr lang="fr-FR" sz="6000" dirty="0" smtClean="0"/>
              <a:t>Non</a:t>
            </a:r>
            <a:r>
              <a:rPr lang="fr-FR" sz="6000" dirty="0"/>
              <a:t>, di</a:t>
            </a:r>
            <a:r>
              <a:rPr lang="fr-FR" sz="6000" b="1" u="sng" dirty="0"/>
              <a:t>x</a:t>
            </a:r>
            <a:r>
              <a:rPr lang="fr-FR" sz="6000" dirty="0"/>
              <a:t>-huit </a:t>
            </a:r>
            <a:r>
              <a:rPr lang="fr-FR" sz="6000" b="1" u="sng" dirty="0"/>
              <a:t>z</a:t>
            </a:r>
            <a:r>
              <a:rPr lang="fr-FR" sz="6000" dirty="0"/>
              <a:t>oos pour de</a:t>
            </a:r>
            <a:r>
              <a:rPr lang="fr-FR" sz="6000" b="1" u="sng" dirty="0"/>
              <a:t>s</a:t>
            </a:r>
            <a:r>
              <a:rPr lang="fr-FR" sz="6000" dirty="0"/>
              <a:t> </a:t>
            </a:r>
            <a:r>
              <a:rPr lang="fr-FR" sz="6000" dirty="0" smtClean="0"/>
              <a:t>animaux</a:t>
            </a:r>
            <a:r>
              <a:rPr lang="fr-FR" sz="6000" dirty="0"/>
              <a:t>.</a:t>
            </a:r>
            <a:endParaRPr lang="ru-RU" sz="6000" dirty="0"/>
          </a:p>
        </p:txBody>
      </p:sp>
      <p:pic>
        <p:nvPicPr>
          <p:cNvPr id="4" name="27-Track2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929322" y="51435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5072097"/>
          </a:xfrm>
        </p:spPr>
        <p:txBody>
          <a:bodyPr/>
          <a:lstStyle/>
          <a:p>
            <a:r>
              <a:rPr lang="fr-FR" sz="8800" b="1" dirty="0" smtClean="0"/>
              <a:t>Pas de </a:t>
            </a:r>
            <a:r>
              <a:rPr lang="fr-FR" sz="8800" b="1" i="1" dirty="0" smtClean="0"/>
              <a:t>poi</a:t>
            </a:r>
            <a:r>
              <a:rPr lang="fr-FR" sz="8800" b="1" i="1" u="sng" dirty="0" smtClean="0"/>
              <a:t>s</a:t>
            </a:r>
            <a:r>
              <a:rPr lang="fr-FR" sz="8800" b="1" i="1" dirty="0" smtClean="0"/>
              <a:t>on</a:t>
            </a:r>
            <a:r>
              <a:rPr lang="fr-FR" sz="8800" b="1" dirty="0" smtClean="0"/>
              <a:t> pour les </a:t>
            </a:r>
            <a:r>
              <a:rPr lang="fr-FR" sz="8800" b="1" i="1" dirty="0" smtClean="0"/>
              <a:t>poi</a:t>
            </a:r>
            <a:r>
              <a:rPr lang="fr-FR" sz="8800" b="1" i="1" u="sng" dirty="0" smtClean="0"/>
              <a:t>ss</a:t>
            </a:r>
            <a:r>
              <a:rPr lang="fr-FR" sz="8800" b="1" i="1" dirty="0" smtClean="0"/>
              <a:t>ons</a:t>
            </a:r>
            <a:r>
              <a:rPr lang="fr-FR" sz="8800" b="1" dirty="0" smtClean="0"/>
              <a:t>!</a:t>
            </a:r>
            <a:r>
              <a:rPr lang="fr-FR" sz="88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72074"/>
            <a:ext cx="6400800" cy="566726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5" y="285728"/>
            <a:ext cx="50006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53155"/>
            <a:ext cx="5000660" cy="666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24-Track2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072198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53154"/>
            <a:ext cx="5000660" cy="666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250273"/>
            <a:ext cx="6143636" cy="460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480"/>
            <a:ext cx="536760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82323" y="2428868"/>
            <a:ext cx="6561677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29190" cy="369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0B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15</Words>
  <Application>Microsoft Office PowerPoint</Application>
  <PresentationFormat>Экран (4:3)</PresentationFormat>
  <Paragraphs>2</Paragraphs>
  <Slides>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Pas de poison pour les poissons!  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2016-02-09T09:52:44Z</dcterms:created>
  <dcterms:modified xsi:type="dcterms:W3CDTF">2016-02-10T10:14:23Z</dcterms:modified>
</cp:coreProperties>
</file>