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85" r:id="rId5"/>
    <p:sldId id="271" r:id="rId6"/>
    <p:sldId id="274" r:id="rId7"/>
    <p:sldId id="259" r:id="rId8"/>
    <p:sldId id="275" r:id="rId9"/>
    <p:sldId id="288" r:id="rId10"/>
    <p:sldId id="287" r:id="rId11"/>
    <p:sldId id="289" r:id="rId12"/>
    <p:sldId id="276" r:id="rId13"/>
    <p:sldId id="262" r:id="rId14"/>
    <p:sldId id="277" r:id="rId15"/>
    <p:sldId id="264" r:id="rId16"/>
    <p:sldId id="278" r:id="rId17"/>
    <p:sldId id="283" r:id="rId18"/>
    <p:sldId id="279" r:id="rId19"/>
    <p:sldId id="265" r:id="rId20"/>
    <p:sldId id="280" r:id="rId21"/>
    <p:sldId id="266" r:id="rId22"/>
    <p:sldId id="281" r:id="rId23"/>
    <p:sldId id="269" r:id="rId24"/>
    <p:sldId id="273" r:id="rId25"/>
    <p:sldId id="27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4B2FC1-D308-4295-B31D-DD5CE2D693F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54525-F640-4B4B-891B-2630C86462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708400" y="4652963"/>
            <a:ext cx="4826000" cy="2016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761847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УРОК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67691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  МАТЕМАТИКЕ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203575" y="2924175"/>
            <a:ext cx="2589213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7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КЛАСС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57563"/>
            <a:ext cx="28717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89363"/>
            <a:ext cx="5762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475" y="1714500"/>
            <a:ext cx="21923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766889" cy="227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714620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mbria Math" pitchFamily="18" charset="0"/>
                <a:cs typeface="Arial"/>
              </a:rPr>
              <a:t>ГИМНАСТИКА</a:t>
            </a:r>
            <a:r>
              <a:rPr lang="ru-RU" sz="7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mbria Math" pitchFamily="18" charset="0"/>
                <a:cs typeface="Arial"/>
              </a:rPr>
              <a:t> </a:t>
            </a:r>
            <a:r>
              <a:rPr lang="ru-RU" sz="72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mbria Math" pitchFamily="18" charset="0"/>
                <a:cs typeface="Arial"/>
              </a:rPr>
              <a:t>ДЛЯ ГЛАЗ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2147483647 w 5050"/>
              <a:gd name="T1" fmla="*/ 2147483647 h 567"/>
              <a:gd name="T2" fmla="*/ 2147483647 w 5050"/>
              <a:gd name="T3" fmla="*/ 2147483647 h 567"/>
              <a:gd name="T4" fmla="*/ 2147483647 w 5050"/>
              <a:gd name="T5" fmla="*/ 2147483647 h 567"/>
              <a:gd name="T6" fmla="*/ 2147483647 w 5050"/>
              <a:gd name="T7" fmla="*/ 2147483647 h 567"/>
              <a:gd name="T8" fmla="*/ 2147483647 w 5050"/>
              <a:gd name="T9" fmla="*/ 2147483647 h 567"/>
              <a:gd name="T10" fmla="*/ 2147483647 w 5050"/>
              <a:gd name="T11" fmla="*/ 2147483647 h 567"/>
              <a:gd name="T12" fmla="*/ 2147483647 w 5050"/>
              <a:gd name="T13" fmla="*/ 2147483647 h 567"/>
              <a:gd name="T14" fmla="*/ 2147483647 w 5050"/>
              <a:gd name="T15" fmla="*/ 2147483647 h 567"/>
              <a:gd name="T16" fmla="*/ 2147483647 w 5050"/>
              <a:gd name="T17" fmla="*/ 2147483647 h 567"/>
              <a:gd name="T18" fmla="*/ 2147483647 w 5050"/>
              <a:gd name="T19" fmla="*/ 2147483647 h 567"/>
              <a:gd name="T20" fmla="*/ 2147483647 w 5050"/>
              <a:gd name="T21" fmla="*/ 2147483647 h 567"/>
              <a:gd name="T22" fmla="*/ 2147483647 w 5050"/>
              <a:gd name="T23" fmla="*/ 0 h 567"/>
              <a:gd name="T24" fmla="*/ 2147483647 w 5050"/>
              <a:gd name="T25" fmla="*/ 2147483647 h 567"/>
              <a:gd name="T26" fmla="*/ 2147483647 w 5050"/>
              <a:gd name="T27" fmla="*/ 2147483647 h 567"/>
              <a:gd name="T28" fmla="*/ 2147483647 w 5050"/>
              <a:gd name="T29" fmla="*/ 2147483647 h 567"/>
              <a:gd name="T30" fmla="*/ 2147483647 w 5050"/>
              <a:gd name="T31" fmla="*/ 2147483647 h 567"/>
              <a:gd name="T32" fmla="*/ 2147483647 w 5050"/>
              <a:gd name="T33" fmla="*/ 2147483647 h 567"/>
              <a:gd name="T34" fmla="*/ 2147483647 w 5050"/>
              <a:gd name="T35" fmla="*/ 2147483647 h 567"/>
              <a:gd name="T36" fmla="*/ 2147483647 w 5050"/>
              <a:gd name="T37" fmla="*/ 2147483647 h 567"/>
              <a:gd name="T38" fmla="*/ 2147483647 w 5050"/>
              <a:gd name="T39" fmla="*/ 0 h 567"/>
              <a:gd name="T40" fmla="*/ 2147483647 w 5050"/>
              <a:gd name="T41" fmla="*/ 2147483647 h 567"/>
              <a:gd name="T42" fmla="*/ 2147483647 w 5050"/>
              <a:gd name="T43" fmla="*/ 2147483647 h 567"/>
              <a:gd name="T44" fmla="*/ 2147483647 w 5050"/>
              <a:gd name="T45" fmla="*/ 2147483647 h 567"/>
              <a:gd name="T46" fmla="*/ 2147483647 w 5050"/>
              <a:gd name="T47" fmla="*/ 2147483647 h 567"/>
              <a:gd name="T48" fmla="*/ 2147483647 w 5050"/>
              <a:gd name="T49" fmla="*/ 2147483647 h 567"/>
              <a:gd name="T50" fmla="*/ 2147483647 w 5050"/>
              <a:gd name="T51" fmla="*/ 2147483647 h 567"/>
              <a:gd name="T52" fmla="*/ 2147483647 w 5050"/>
              <a:gd name="T53" fmla="*/ 2147483647 h 567"/>
              <a:gd name="T54" fmla="*/ 2147483647 w 5050"/>
              <a:gd name="T55" fmla="*/ 2147483647 h 567"/>
              <a:gd name="T56" fmla="*/ 2147483647 w 5050"/>
              <a:gd name="T57" fmla="*/ 2147483647 h 567"/>
              <a:gd name="T58" fmla="*/ 2147483647 w 5050"/>
              <a:gd name="T59" fmla="*/ 2147483647 h 567"/>
              <a:gd name="T60" fmla="*/ 2147483647 w 5050"/>
              <a:gd name="T61" fmla="*/ 2147483647 h 567"/>
              <a:gd name="T62" fmla="*/ 2147483647 w 5050"/>
              <a:gd name="T63" fmla="*/ 2147483647 h 567"/>
              <a:gd name="T64" fmla="*/ 2147483647 w 5050"/>
              <a:gd name="T65" fmla="*/ 2147483647 h 567"/>
              <a:gd name="T66" fmla="*/ 2147483647 w 5050"/>
              <a:gd name="T67" fmla="*/ 2147483647 h 567"/>
              <a:gd name="T68" fmla="*/ 2147483647 w 5050"/>
              <a:gd name="T69" fmla="*/ 2147483647 h 567"/>
              <a:gd name="T70" fmla="*/ 2147483647 w 5050"/>
              <a:gd name="T71" fmla="*/ 2147483647 h 567"/>
              <a:gd name="T72" fmla="*/ 2147483647 w 5050"/>
              <a:gd name="T73" fmla="*/ 2147483647 h 567"/>
              <a:gd name="T74" fmla="*/ 2147483647 w 5050"/>
              <a:gd name="T75" fmla="*/ 2147483647 h 567"/>
              <a:gd name="T76" fmla="*/ 2147483647 w 5050"/>
              <a:gd name="T77" fmla="*/ 2147483647 h 567"/>
              <a:gd name="T78" fmla="*/ 2147483647 w 5050"/>
              <a:gd name="T79" fmla="*/ 2147483647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7" name="Picture 6" descr="35213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689225" y="138113"/>
            <a:ext cx="2879725" cy="865187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6080125" y="138113"/>
            <a:ext cx="2232025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01631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14325" y="174625"/>
            <a:ext cx="2895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9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13593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Врач-СТОМАТОЛОГ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Английский язык\02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5881702" cy="4102487"/>
          </a:xfrm>
          <a:prstGeom prst="rect">
            <a:avLst/>
          </a:prstGeom>
          <a:noFill/>
        </p:spPr>
      </p:pic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929066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1" name="WordArt 29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13593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врача-СТОМАТОЛОГА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1766889" cy="2272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285992"/>
            <a:ext cx="67865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Администрация школы выделила деньги на покупку нового школьного оборудования. На эти деньги купили учебные столы, за которые заплатили 21 583 р., и ещё осталось 18 417 р. Сколько рублей было выделено на покупку нового школьного оборудования?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14282" y="500042"/>
            <a:ext cx="864399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 cap="rnd">
                  <a:solidFill>
                    <a:srgbClr val="339966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 smtClean="0">
                <a:ln w="9525" cap="rnd">
                  <a:solidFill>
                    <a:srgbClr val="339966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- КАРДИОЛОГ</a:t>
            </a:r>
            <a:endParaRPr lang="ru-RU" sz="3600" i="1" kern="10" dirty="0">
              <a:ln w="9525" cap="rnd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Английский язык\1271748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4929222" cy="3287753"/>
          </a:xfrm>
          <a:prstGeom prst="rect">
            <a:avLst/>
          </a:prstGeom>
          <a:noFill/>
        </p:spPr>
      </p:pic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14282" y="500042"/>
            <a:ext cx="864399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 cap="rnd">
                  <a:solidFill>
                    <a:srgbClr val="339966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врача - КАРДИОЛОГА</a:t>
            </a:r>
            <a:endParaRPr lang="ru-RU" sz="3600" i="1" kern="10" dirty="0">
              <a:ln w="9525" cap="rnd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00364" y="1857364"/>
            <a:ext cx="564360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неизвестные компоненты действий: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3600" dirty="0" smtClean="0"/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+ 28 106 = 89 000;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107 219 = 492 611.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1981203" cy="25481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04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Врача - ХИРУРГ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Английский язык\khirurg_6398-megainf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3429024" cy="4460410"/>
          </a:xfrm>
          <a:prstGeom prst="rect">
            <a:avLst/>
          </a:prstGeom>
          <a:noFill/>
        </p:spPr>
      </p:pic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876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3857628"/>
            <a:ext cx="571500" cy="449263"/>
          </a:xfrm>
          <a:prstGeom prst="rect">
            <a:avLst/>
          </a:prstGeom>
          <a:noFill/>
        </p:spPr>
      </p:pic>
      <p:pic>
        <p:nvPicPr>
          <p:cNvPr id="6" name="Picture 4" descr="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5016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496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02c83a5141b6102f8c0e8394cda97e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072074"/>
            <a:ext cx="1809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1428736"/>
            <a:ext cx="58579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- подняться на носки и улыбнуться,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– руки вверх и подтянуться,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- согнуться, разогнуться,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- снова всё начать.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 - на пояс руки ставим,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Шесть - повороты туловища начинаем,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- по глубже всем вздохнуть.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Восемь - мы разок присядем,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Девять - урок наш продолжаем.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04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- НЕВРОПАТОЛОГ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Английский язык\do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643182"/>
            <a:ext cx="4458170" cy="3170254"/>
          </a:xfrm>
          <a:prstGeom prst="rect">
            <a:avLst/>
          </a:prstGeom>
          <a:noFill/>
        </p:spPr>
      </p:pic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04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врача - НЕВРОПАТОЛОГА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43174" y="1928802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Считаем  устно: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28728" y="2928934"/>
            <a:ext cx="7000924" cy="3643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14350" lvl="0" indent="-514350"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488" y="3143248"/>
            <a:ext cx="45005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200 000 + 45 000;   534 000 – 500 000;   830 000 + 30 000;                                                                        140 000 – 20 000;    740 000 – 50 000;   300 000 + 330 000.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1\Desktop\Kosmos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95326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351838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- ТЕРАПЕВТ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Английский язык\about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4009969" cy="3386166"/>
          </a:xfrm>
          <a:prstGeom prst="rect">
            <a:avLst/>
          </a:prstGeom>
          <a:noFill/>
        </p:spPr>
      </p:pic>
      <p:pic>
        <p:nvPicPr>
          <p:cNvPr id="5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00438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57158" y="642918"/>
            <a:ext cx="8351838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врача - ТЕРАПЕВТА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857224" y="2357430"/>
            <a:ext cx="7715304" cy="1095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 РАБОТА</a:t>
            </a:r>
          </a:p>
        </p:txBody>
      </p:sp>
      <p:pic>
        <p:nvPicPr>
          <p:cNvPr id="6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1738979" cy="223662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7158" y="857232"/>
            <a:ext cx="8137525" cy="1441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Задание – ГЛАВНОГО  ВРАЧА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FFFF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Английский язык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3667134" cy="3307755"/>
          </a:xfrm>
          <a:prstGeom prst="rect">
            <a:avLst/>
          </a:prstGeom>
          <a:noFill/>
        </p:spPr>
      </p:pic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85720" y="785794"/>
            <a:ext cx="8137525" cy="1441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Задание – ГЛАВНОГО  ВРАЧА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FFFF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071810"/>
            <a:ext cx="9144000" cy="378619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643050"/>
            <a:ext cx="2357422" cy="293084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3714752"/>
            <a:ext cx="67151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цеху изготовили за год 51 000 сумок. Из них хозяйственных сумок 30 460 штук, остальные сумки спортивные. На сколько меньше изготовили спортивных сумок, чем хозяйственных?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МЕДОСМОТРА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28934"/>
            <a:ext cx="2443894" cy="314327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143116"/>
            <a:ext cx="57150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МЕДОСМОТРА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ОТОЛАРИНГОЛОГ                    здоровы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ОФТАЛЬМОЛОГ                        здоровы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СТОМАТОЛОГ                            здоровы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КАРДИОЛОГ                               здоровы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ХИРУРГ                                        здоровы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НЕВРОПАТОЛОГ                       здоровы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ТЕРАПЕВТ                                   здоровы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ГЛАВНЫЙ ВРАЧ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                            здоровы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55650" y="1412875"/>
            <a:ext cx="7777163" cy="2338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ИТОГ  УРОКА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3000372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 уроке я повторил и запомнил…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понял…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научился…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не получилось…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хотелось бы…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справлюсь с домашней работой…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LOWER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14033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928662" y="1571612"/>
            <a:ext cx="7715304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72074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1, № 2, стр.43 (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вариант).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81702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«Полёт – это математика»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В. Чкалов.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   УРОКА  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«ПИСЬМЕННОЕ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СЛОЖЕНИЕ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И ВЫЧИТАНИЕ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МНОГОЗНАЧНЫХ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ЧИСЕЛ». </a:t>
            </a:r>
          </a:p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1714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0002374639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2525451" cy="16184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087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Детская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поликлиника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000264" cy="25726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Английский язык\k21020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4272272" cy="2846401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23850" y="928670"/>
            <a:ext cx="8424863" cy="1131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/>
            <a:r>
              <a:rPr lang="ru-RU" sz="3600" b="1" dirty="0" smtClean="0">
                <a:gradFill>
                  <a:gsLst>
                    <a:gs pos="0">
                      <a:schemeClr val="accent4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Врач – ОТОЛАРИНГОЛОГА</a:t>
            </a:r>
            <a:endParaRPr lang="en-US" sz="3600" b="1" dirty="0" smtClean="0">
              <a:gradFill>
                <a:gsLst>
                  <a:gs pos="0">
                    <a:schemeClr val="accent4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e6019b306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14752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42486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/>
            <a:r>
              <a:rPr lang="ru-RU" sz="3600" b="1" dirty="0" smtClean="0">
                <a:gradFill>
                  <a:gsLst>
                    <a:gs pos="0">
                      <a:schemeClr val="accent4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Задание врача – ОТОЛАРИНГОЛОГА</a:t>
            </a:r>
            <a:endParaRPr lang="en-US" sz="3600" b="1" dirty="0" smtClean="0">
              <a:gradFill>
                <a:gsLst>
                  <a:gs pos="0">
                    <a:schemeClr val="accent4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gradFill>
                  <a:gsLst>
                    <a:gs pos="0">
                      <a:schemeClr val="accent4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(Устный счет). </a:t>
            </a:r>
            <a:endParaRPr lang="ru-RU" sz="3600" b="1" dirty="0">
              <a:gradFill>
                <a:gsLst>
                  <a:gs pos="0">
                    <a:schemeClr val="accent4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835150" y="2133600"/>
            <a:ext cx="5761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ВЫЧИСЛИТЕ:</a:t>
            </a:r>
          </a:p>
        </p:txBody>
      </p:sp>
      <p:pic>
        <p:nvPicPr>
          <p:cNvPr id="2050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1766889" cy="2272526"/>
          </a:xfrm>
          <a:prstGeom prst="rect">
            <a:avLst/>
          </a:prstGeom>
          <a:noFill/>
        </p:spPr>
      </p:pic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4290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200024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 числа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2571745"/>
            <a:ext cx="1171575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56000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71670" y="2571744"/>
            <a:ext cx="1357322" cy="684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714744" y="2571744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1000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143504" y="2571744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371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643702" y="2571744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14546" y="350043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84000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714744" y="350043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143504" y="350043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643702" y="350043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00364" y="457200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500562" y="457200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000760" y="4572008"/>
            <a:ext cx="11715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509468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358246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- ОФТАЛЬМОЛОГ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Английский язык\0205146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238503" cy="3293393"/>
          </a:xfrm>
          <a:prstGeom prst="rect">
            <a:avLst/>
          </a:prstGeom>
          <a:noFill/>
        </p:spPr>
      </p:pic>
      <p:pic>
        <p:nvPicPr>
          <p:cNvPr id="2051" name="Picture 3" descr="C:\Users\1\Desktop\Английский язык\det_of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355667" cy="3467111"/>
          </a:xfrm>
          <a:prstGeom prst="rect">
            <a:avLst/>
          </a:prstGeom>
          <a:noFill/>
        </p:spPr>
      </p:pic>
      <p:pic>
        <p:nvPicPr>
          <p:cNvPr id="5" name="Picture 2" descr="C:\Users\1\Desktop\e6019b306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286256"/>
            <a:ext cx="1832902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00034" y="928670"/>
            <a:ext cx="8358246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врача - ОФТАЛЬМОЛОГА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85786" y="2357430"/>
            <a:ext cx="798671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i="1" dirty="0"/>
          </a:p>
        </p:txBody>
      </p:sp>
      <p:pic>
        <p:nvPicPr>
          <p:cNvPr id="3074" name="Picture 2" descr="C:\Users\1\Desktop\e6019b30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86322"/>
            <a:ext cx="1499662" cy="19288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08" y="3429000"/>
            <a:ext cx="64294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92 465 – 19 357;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43 104 – 16 313;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34549 + 56 372;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478 274 + 395 315.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297</Words>
  <Application>Microsoft Office PowerPoint</Application>
  <PresentationFormat>Экран (4:3)</PresentationFormat>
  <Paragraphs>96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Диман</cp:lastModifiedBy>
  <cp:revision>33</cp:revision>
  <dcterms:created xsi:type="dcterms:W3CDTF">2011-04-12T19:54:15Z</dcterms:created>
  <dcterms:modified xsi:type="dcterms:W3CDTF">2018-01-26T21:35:07Z</dcterms:modified>
</cp:coreProperties>
</file>