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8" r:id="rId2"/>
    <p:sldId id="269" r:id="rId3"/>
    <p:sldId id="301" r:id="rId4"/>
    <p:sldId id="270" r:id="rId5"/>
    <p:sldId id="297" r:id="rId6"/>
    <p:sldId id="282" r:id="rId7"/>
    <p:sldId id="304" r:id="rId8"/>
    <p:sldId id="272" r:id="rId9"/>
    <p:sldId id="271" r:id="rId10"/>
    <p:sldId id="275" r:id="rId11"/>
    <p:sldId id="307" r:id="rId12"/>
    <p:sldId id="274" r:id="rId13"/>
    <p:sldId id="308" r:id="rId14"/>
    <p:sldId id="277" r:id="rId15"/>
    <p:sldId id="309" r:id="rId16"/>
    <p:sldId id="276" r:id="rId17"/>
    <p:sldId id="280" r:id="rId18"/>
    <p:sldId id="303" r:id="rId19"/>
    <p:sldId id="310" r:id="rId20"/>
    <p:sldId id="311" r:id="rId21"/>
    <p:sldId id="299" r:id="rId22"/>
    <p:sldId id="305" r:id="rId23"/>
    <p:sldId id="279" r:id="rId24"/>
    <p:sldId id="306" r:id="rId25"/>
    <p:sldId id="285" r:id="rId26"/>
    <p:sldId id="29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5"/>
    <p:restoredTop sz="89717" autoAdjust="0"/>
  </p:normalViewPr>
  <p:slideViewPr>
    <p:cSldViewPr>
      <p:cViewPr varScale="1">
        <p:scale>
          <a:sx n="49" d="100"/>
          <a:sy n="49" d="100"/>
        </p:scale>
        <p:origin x="168" y="3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1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611B0-4E10-4B09-B1C1-1E026C71F960}" type="datetimeFigureOut">
              <a:rPr lang="ru-RU" smtClean="0"/>
              <a:pPr/>
              <a:t>11.03.18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FC8CB-CD12-4DBF-9EE2-43C2E345C40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784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C8CB-CD12-4DBF-9EE2-43C2E345C408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281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C8CB-CD12-4DBF-9EE2-43C2E345C408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6444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C8CB-CD12-4DBF-9EE2-43C2E345C408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878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C8CB-CD12-4DBF-9EE2-43C2E345C408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152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C8CB-CD12-4DBF-9EE2-43C2E345C408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737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C8CB-CD12-4DBF-9EE2-43C2E345C408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215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C8CB-CD12-4DBF-9EE2-43C2E345C408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1540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C8CB-CD12-4DBF-9EE2-43C2E345C408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265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C8CB-CD12-4DBF-9EE2-43C2E345C408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3539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C8CB-CD12-4DBF-9EE2-43C2E345C408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7826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C8CB-CD12-4DBF-9EE2-43C2E345C408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538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C8CB-CD12-4DBF-9EE2-43C2E345C408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704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B89-13ED-4167-811B-72E3932CC1B6}" type="datetimeFigureOut">
              <a:rPr lang="ru-RU" smtClean="0"/>
              <a:pPr/>
              <a:t>11.03.18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4284-FEAF-4407-8873-7A0704A3CE3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4002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B89-13ED-4167-811B-72E3932CC1B6}" type="datetimeFigureOut">
              <a:rPr lang="ru-RU" smtClean="0"/>
              <a:pPr/>
              <a:t>11.03.18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4284-FEAF-4407-8873-7A0704A3CE3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67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B89-13ED-4167-811B-72E3932CC1B6}" type="datetimeFigureOut">
              <a:rPr lang="ru-RU" smtClean="0"/>
              <a:pPr/>
              <a:t>11.03.18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4284-FEAF-4407-8873-7A0704A3CE3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7210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B89-13ED-4167-811B-72E3932CC1B6}" type="datetimeFigureOut">
              <a:rPr lang="ru-RU" smtClean="0"/>
              <a:pPr/>
              <a:t>11.03.18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4284-FEAF-4407-8873-7A0704A3CE3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2436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B89-13ED-4167-811B-72E3932CC1B6}" type="datetimeFigureOut">
              <a:rPr lang="ru-RU" smtClean="0"/>
              <a:pPr/>
              <a:t>11.03.18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4284-FEAF-4407-8873-7A0704A3CE3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17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B89-13ED-4167-811B-72E3932CC1B6}" type="datetimeFigureOut">
              <a:rPr lang="ru-RU" smtClean="0"/>
              <a:pPr/>
              <a:t>11.03.18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4284-FEAF-4407-8873-7A0704A3CE3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549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B89-13ED-4167-811B-72E3932CC1B6}" type="datetimeFigureOut">
              <a:rPr lang="ru-RU" smtClean="0"/>
              <a:pPr/>
              <a:t>11.03.18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4284-FEAF-4407-8873-7A0704A3CE3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618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B89-13ED-4167-811B-72E3932CC1B6}" type="datetimeFigureOut">
              <a:rPr lang="ru-RU" smtClean="0"/>
              <a:pPr/>
              <a:t>11.03.18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4284-FEAF-4407-8873-7A0704A3CE3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960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B89-13ED-4167-811B-72E3932CC1B6}" type="datetimeFigureOut">
              <a:rPr lang="ru-RU" smtClean="0"/>
              <a:pPr/>
              <a:t>11.03.18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4284-FEAF-4407-8873-7A0704A3CE3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306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B89-13ED-4167-811B-72E3932CC1B6}" type="datetimeFigureOut">
              <a:rPr lang="ru-RU" smtClean="0"/>
              <a:pPr/>
              <a:t>11.03.18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4284-FEAF-4407-8873-7A0704A3CE3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039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B89-13ED-4167-811B-72E3932CC1B6}" type="datetimeFigureOut">
              <a:rPr lang="ru-RU" smtClean="0"/>
              <a:pPr/>
              <a:t>11.03.18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4284-FEAF-4407-8873-7A0704A3CE3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168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E7B89-13ED-4167-811B-72E3932CC1B6}" type="datetimeFigureOut">
              <a:rPr lang="ru-RU" smtClean="0"/>
              <a:pPr/>
              <a:t>11.03.18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94284-FEAF-4407-8873-7A0704A3CE3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10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image" Target="../media/image35.jpg"/><Relationship Id="rId7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6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3.png"/><Relationship Id="rId5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microsoft.com/office/2007/relationships/hdphoto" Target="../media/hdphoto1.wdp"/><Relationship Id="rId5" Type="http://schemas.openxmlformats.org/officeDocument/2006/relationships/image" Target="../media/image4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.jpe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9" Type="http://schemas.openxmlformats.org/officeDocument/2006/relationships/image" Target="../media/image11.jpg"/><Relationship Id="rId10" Type="http://schemas.openxmlformats.org/officeDocument/2006/relationships/image" Target="../media/image12.jpg"/><Relationship Id="rId11" Type="http://schemas.openxmlformats.org/officeDocument/2006/relationships/image" Target="../media/image1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вправо 8">
            <a:hlinkClick r:id="" action="ppaction://hlinkshowjump?jump=nextslide" highlightClick="1"/>
          </p:cNvPr>
          <p:cNvSpPr/>
          <p:nvPr/>
        </p:nvSpPr>
        <p:spPr>
          <a:xfrm>
            <a:off x="8077685" y="5877272"/>
            <a:ext cx="832473" cy="612286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475656" y="908720"/>
            <a:ext cx="6602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 </a:t>
            </a:r>
            <a:r>
              <a:rPr lang="ru-RU" sz="4400" b="1" dirty="0" smtClean="0"/>
              <a:t> </a:t>
            </a:r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ПРЕЗЕНТАЦИЯ</a:t>
            </a:r>
            <a:endParaRPr lang="ru-RU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5816" y="2492896"/>
            <a:ext cx="5400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charset="0"/>
                <a:ea typeface="Times New Roman" charset="0"/>
                <a:cs typeface="Times New Roman" charset="0"/>
              </a:rPr>
              <a:t>Учителя начальной  школы ГБОУ Школа №1101</a:t>
            </a:r>
          </a:p>
          <a:p>
            <a:r>
              <a:rPr lang="ru-RU" sz="3200" b="1" dirty="0" smtClean="0">
                <a:latin typeface="Times New Roman" charset="0"/>
                <a:ea typeface="Times New Roman" charset="0"/>
                <a:cs typeface="Times New Roman" charset="0"/>
              </a:rPr>
              <a:t>Чернышовой О.В. </a:t>
            </a:r>
          </a:p>
          <a:p>
            <a:r>
              <a:rPr lang="ru-RU" sz="32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3200" b="1" dirty="0" smtClean="0">
                <a:latin typeface="Times New Roman" charset="0"/>
                <a:ea typeface="Times New Roman" charset="0"/>
                <a:cs typeface="Times New Roman" charset="0"/>
              </a:rPr>
              <a:t>к классному часу </a:t>
            </a:r>
          </a:p>
          <a:p>
            <a:r>
              <a:rPr lang="ru-RU" sz="3200" b="1" dirty="0" smtClean="0">
                <a:latin typeface="Times New Roman" charset="0"/>
                <a:ea typeface="Times New Roman" charset="0"/>
                <a:cs typeface="Times New Roman" charset="0"/>
              </a:rPr>
              <a:t> в 3 классе  «И»</a:t>
            </a:r>
          </a:p>
          <a:p>
            <a:r>
              <a:rPr lang="ru-RU" sz="3200" b="1" dirty="0" smtClean="0">
                <a:latin typeface="Times New Roman" charset="0"/>
                <a:ea typeface="Times New Roman" charset="0"/>
                <a:cs typeface="Times New Roman" charset="0"/>
              </a:rPr>
              <a:t>по теме: </a:t>
            </a:r>
          </a:p>
          <a:p>
            <a:r>
              <a:rPr lang="ru-RU" sz="3200" b="1" dirty="0" smtClean="0">
                <a:latin typeface="Times New Roman" charset="0"/>
                <a:ea typeface="Times New Roman" charset="0"/>
                <a:cs typeface="Times New Roman" charset="0"/>
              </a:rPr>
              <a:t>«Заповедная Россия»</a:t>
            </a:r>
            <a:endParaRPr lang="ru-RU" sz="3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46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право 4">
            <a:hlinkClick r:id="" action="ppaction://hlinkshowjump?jump=nextslide" highlightClick="1"/>
          </p:cNvPr>
          <p:cNvSpPr/>
          <p:nvPr/>
        </p:nvSpPr>
        <p:spPr>
          <a:xfrm>
            <a:off x="7954909" y="5957369"/>
            <a:ext cx="872519" cy="521208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857876"/>
            <a:ext cx="57606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Завидово</a:t>
            </a:r>
          </a:p>
          <a:p>
            <a:r>
              <a:rPr lang="ru-RU" sz="4400" b="1" dirty="0" smtClean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Тверская область</a:t>
            </a:r>
            <a:endParaRPr lang="ru-RU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15" y="260648"/>
            <a:ext cx="8647916" cy="459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2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>
            <a:hlinkClick r:id="" action="ppaction://hlinkshowjump?jump=nextslide" highlightClick="1"/>
          </p:cNvPr>
          <p:cNvSpPr/>
          <p:nvPr/>
        </p:nvSpPr>
        <p:spPr>
          <a:xfrm>
            <a:off x="8029629" y="5947498"/>
            <a:ext cx="898400" cy="620688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7920880" cy="3590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4112708"/>
            <a:ext cx="46762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Национальный парк </a:t>
            </a:r>
          </a:p>
          <a:p>
            <a:pPr algn="ctr"/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«Завидово»</a:t>
            </a:r>
            <a:endParaRPr lang="ru-RU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116" y="3935017"/>
            <a:ext cx="2716808" cy="192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8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>
            <a:hlinkClick r:id="" action="ppaction://hlinkshowjump?jump=nextslide" highlightClick="1"/>
          </p:cNvPr>
          <p:cNvSpPr/>
          <p:nvPr/>
        </p:nvSpPr>
        <p:spPr>
          <a:xfrm>
            <a:off x="8029629" y="5947498"/>
            <a:ext cx="898400" cy="620688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4444528"/>
            <a:ext cx="67322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Деревня Бродниково Ржевский район</a:t>
            </a:r>
          </a:p>
          <a:p>
            <a:r>
              <a:rPr lang="ru-RU" sz="4400" b="1" dirty="0" smtClean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Тверская область</a:t>
            </a:r>
            <a:endParaRPr lang="ru-RU" sz="4400" b="1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60648"/>
            <a:ext cx="8604501" cy="387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2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>
            <a:hlinkClick r:id="" action="ppaction://hlinkshowjump?jump=nextslide" highlightClick="1"/>
          </p:cNvPr>
          <p:cNvSpPr/>
          <p:nvPr/>
        </p:nvSpPr>
        <p:spPr>
          <a:xfrm>
            <a:off x="8029629" y="5947498"/>
            <a:ext cx="898400" cy="620688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6" y="235268"/>
            <a:ext cx="8469436" cy="3590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4134184"/>
            <a:ext cx="33810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Центрально- лесной  заповедник</a:t>
            </a:r>
            <a:endParaRPr lang="ru-RU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61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>
            <a:hlinkClick r:id="" action="ppaction://hlinkshowjump?jump=nextslide" highlightClick="1"/>
          </p:cNvPr>
          <p:cNvSpPr/>
          <p:nvPr/>
        </p:nvSpPr>
        <p:spPr>
          <a:xfrm>
            <a:off x="8065633" y="6029950"/>
            <a:ext cx="826392" cy="548680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51520" y="5112112"/>
            <a:ext cx="69127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Река Брынь </a:t>
            </a:r>
          </a:p>
          <a:p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в  Калужской области</a:t>
            </a:r>
            <a:endParaRPr lang="ru-RU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35292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3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>
            <a:hlinkClick r:id="" action="ppaction://hlinkshowjump?jump=nextslide" highlightClick="1"/>
          </p:cNvPr>
          <p:cNvSpPr/>
          <p:nvPr/>
        </p:nvSpPr>
        <p:spPr>
          <a:xfrm>
            <a:off x="8065633" y="6029950"/>
            <a:ext cx="826392" cy="548680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5540178"/>
            <a:ext cx="655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«  Калужский бор»</a:t>
            </a:r>
            <a:endParaRPr lang="ru-RU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28200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3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 вправо 5">
            <a:hlinkClick r:id="" action="ppaction://hlinkshowjump?jump=nextslide" highlightClick="1"/>
          </p:cNvPr>
          <p:cNvSpPr/>
          <p:nvPr/>
        </p:nvSpPr>
        <p:spPr>
          <a:xfrm>
            <a:off x="8029629" y="6048705"/>
            <a:ext cx="898400" cy="521208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98" y="4878289"/>
            <a:ext cx="72362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prstClr val="black"/>
                </a:solidFill>
                <a:latin typeface="Helvetica" charset="0"/>
              </a:rPr>
              <a:t> </a:t>
            </a:r>
            <a:r>
              <a:rPr lang="ru-RU" sz="44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Краснодарский </a:t>
            </a:r>
            <a:r>
              <a:rPr lang="ru-RU" sz="4400" b="1" dirty="0" smtClean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край </a:t>
            </a:r>
          </a:p>
          <a:p>
            <a:r>
              <a:rPr lang="ru-RU" sz="4400" b="1" dirty="0" smtClean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    Дивноморское</a:t>
            </a:r>
            <a:endParaRPr lang="ru-RU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496944" cy="445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8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>
            <a:hlinkClick r:id="" action="ppaction://hlinkshowjump?jump=nextslide" highlightClick="1"/>
          </p:cNvPr>
          <p:cNvSpPr/>
          <p:nvPr/>
        </p:nvSpPr>
        <p:spPr>
          <a:xfrm>
            <a:off x="7956376" y="5984304"/>
            <a:ext cx="826392" cy="541040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00418" y="5082223"/>
            <a:ext cx="6192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Краснодарский край</a:t>
            </a:r>
          </a:p>
          <a:p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Анапская долина</a:t>
            </a:r>
            <a:endParaRPr lang="ru-RU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553636" cy="452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9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>
            <a:hlinkClick r:id="" action="ppaction://hlinkshowjump?jump=nextslide" highlightClick="1"/>
          </p:cNvPr>
          <p:cNvSpPr/>
          <p:nvPr/>
        </p:nvSpPr>
        <p:spPr>
          <a:xfrm>
            <a:off x="7956376" y="5984304"/>
            <a:ext cx="826392" cy="541040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4" y="1"/>
            <a:ext cx="8202086" cy="378904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3" y="4149080"/>
            <a:ext cx="2691022" cy="2311164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4149080"/>
            <a:ext cx="2736304" cy="233138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767" y="4104450"/>
            <a:ext cx="2721121" cy="170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6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>
            <a:hlinkClick r:id="" action="ppaction://hlinkshowjump?jump=nextslide" highlightClick="1"/>
          </p:cNvPr>
          <p:cNvSpPr/>
          <p:nvPr/>
        </p:nvSpPr>
        <p:spPr>
          <a:xfrm>
            <a:off x="7956376" y="5984304"/>
            <a:ext cx="826392" cy="541040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9" y="157004"/>
            <a:ext cx="6156439" cy="4140614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65" y="4460156"/>
            <a:ext cx="3166532" cy="2234124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596" y="1156195"/>
            <a:ext cx="2594514" cy="2142232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435996"/>
            <a:ext cx="3384376" cy="229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8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 вправо 6">
            <a:hlinkClick r:id="" action="ppaction://hlinkshowjump?jump=nextslide" highlightClick="1"/>
          </p:cNvPr>
          <p:cNvSpPr/>
          <p:nvPr/>
        </p:nvSpPr>
        <p:spPr>
          <a:xfrm>
            <a:off x="8239519" y="5777897"/>
            <a:ext cx="904481" cy="570692"/>
          </a:xfrm>
          <a:prstGeom prst="rightArrow">
            <a:avLst>
              <a:gd name="adj1" fmla="val 50000"/>
              <a:gd name="adj2" fmla="val 48247"/>
            </a:avLst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50" y="106638"/>
            <a:ext cx="8472322" cy="568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>
            <a:hlinkClick r:id="" action="ppaction://hlinkshowjump?jump=nextslide" highlightClick="1"/>
          </p:cNvPr>
          <p:cNvSpPr/>
          <p:nvPr/>
        </p:nvSpPr>
        <p:spPr>
          <a:xfrm>
            <a:off x="7956376" y="5984304"/>
            <a:ext cx="826392" cy="541040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6064898" cy="3744416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82006"/>
            <a:ext cx="3456384" cy="2343338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258651"/>
            <a:ext cx="2592288" cy="2190048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52" y="764704"/>
            <a:ext cx="2266016" cy="186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 вправо 6">
            <a:hlinkClick r:id="" action="ppaction://hlinkshowjump?jump=nextslide" highlightClick="1"/>
          </p:cNvPr>
          <p:cNvSpPr/>
          <p:nvPr/>
        </p:nvSpPr>
        <p:spPr>
          <a:xfrm>
            <a:off x="8148306" y="5882053"/>
            <a:ext cx="912284" cy="521208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35696" y="5112612"/>
            <a:ext cx="4248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Витино Крым</a:t>
            </a:r>
            <a:endParaRPr lang="ru-RU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9610"/>
            <a:ext cx="7328954" cy="425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3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 вправо 6">
            <a:hlinkClick r:id="" action="ppaction://hlinkshowjump?jump=nextslide" highlightClick="1"/>
          </p:cNvPr>
          <p:cNvSpPr/>
          <p:nvPr/>
        </p:nvSpPr>
        <p:spPr>
          <a:xfrm>
            <a:off x="8204356" y="6093296"/>
            <a:ext cx="912284" cy="521208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1934"/>
            <a:ext cx="8623944" cy="585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822" y="5949280"/>
            <a:ext cx="8905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035934"/>
            <a:ext cx="61024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Карелия </a:t>
            </a:r>
          </a:p>
          <a:p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Мраморный каньон</a:t>
            </a:r>
            <a:endParaRPr lang="ru-RU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33195"/>
            <a:ext cx="8412872" cy="413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822" y="5949280"/>
            <a:ext cx="8905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7522286" cy="51305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5949279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Заповедник Кивач</a:t>
            </a:r>
            <a:endParaRPr lang="ru-RU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38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692696"/>
            <a:ext cx="5964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Правила друзей природы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556792"/>
            <a:ext cx="5249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1. Не рвите цветы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2080012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2. Не ломайте веток.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2603232"/>
            <a:ext cx="6206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3.Не рубите деревья.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3126452"/>
            <a:ext cx="7896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4.Не вытаптывайте растения, ходите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по тропинкам.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4080559"/>
            <a:ext cx="5427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5. Не собирайте цветы в букеты.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67" l="0" r="100000">
                        <a14:backgroundMark x1="7667" y1="5500" x2="7667" y2="5500"/>
                        <a14:backgroundMark x1="80833" y1="6000" x2="80833" y2="6000"/>
                        <a14:backgroundMark x1="94167" y1="76833" x2="94167" y2="76833"/>
                        <a14:backgroundMark x1="15333" y1="92000" x2="15333" y2="92000"/>
                        <a14:backgroundMark x1="3667" y1="833" x2="7000" y2="12500"/>
                        <a14:backgroundMark x1="7000" y1="12500" x2="34167" y2="3500"/>
                        <a14:backgroundMark x1="63667" y1="1333" x2="86167" y2="15833"/>
                        <a14:backgroundMark x1="87167" y1="15333" x2="98667" y2="35500"/>
                        <a14:backgroundMark x1="98167" y1="43167" x2="95833" y2="72000"/>
                        <a14:backgroundMark x1="7667" y1="14000" x2="3000" y2="27500"/>
                        <a14:backgroundMark x1="5167" y1="71333" x2="14333" y2="92667"/>
                        <a14:backgroundMark x1="82500" y1="95000" x2="97500" y2="75833"/>
                        <a14:backgroundMark x1="95833" y1="77833" x2="74333" y2="94500"/>
                        <a14:backgroundMark x1="41000" y1="97500" x2="13833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868" y="1143000"/>
            <a:ext cx="3199169" cy="31991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4603779"/>
            <a:ext cx="5470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6.Не разводите в лесу костры.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трелка вправо 2">
            <a:hlinkClick r:id="" action="ppaction://hlinkshowjump?jump=nextslide" highlightClick="1"/>
          </p:cNvPr>
          <p:cNvSpPr/>
          <p:nvPr/>
        </p:nvSpPr>
        <p:spPr>
          <a:xfrm>
            <a:off x="7857277" y="5884493"/>
            <a:ext cx="1042416" cy="648072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33" y="74995"/>
            <a:ext cx="8890000" cy="557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4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Пословицы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1495785"/>
            <a:ext cx="88547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   </a:t>
            </a:r>
            <a:r>
              <a:rPr lang="ru-RU" sz="3200" b="1" dirty="0" smtClean="0">
                <a:latin typeface="Times New Roman" charset="0"/>
                <a:ea typeface="Times New Roman" charset="0"/>
                <a:cs typeface="Times New Roman" charset="0"/>
              </a:rPr>
              <a:t>Растение- земли украшение.</a:t>
            </a:r>
          </a:p>
          <a:p>
            <a:r>
              <a:rPr lang="ru-RU" sz="32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r>
              <a:rPr lang="ru-RU" sz="3200" b="1" dirty="0" smtClean="0">
                <a:latin typeface="Times New Roman" charset="0"/>
                <a:ea typeface="Times New Roman" charset="0"/>
                <a:cs typeface="Times New Roman" charset="0"/>
              </a:rPr>
              <a:t>Сломить дерево- секунда, а вырастить года..</a:t>
            </a:r>
          </a:p>
          <a:p>
            <a:endParaRPr lang="ru-RU" sz="32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ru-RU" sz="3200" b="1" dirty="0" smtClean="0">
                <a:latin typeface="Times New Roman" charset="0"/>
                <a:ea typeface="Times New Roman" charset="0"/>
                <a:cs typeface="Times New Roman" charset="0"/>
              </a:rPr>
              <a:t>Рощи </a:t>
            </a:r>
            <a:r>
              <a:rPr lang="ru-RU" sz="3200" b="1" dirty="0">
                <a:latin typeface="Times New Roman" charset="0"/>
                <a:ea typeface="Times New Roman" charset="0"/>
                <a:cs typeface="Times New Roman" charset="0"/>
              </a:rPr>
              <a:t>да леса - всему миру краса</a:t>
            </a:r>
            <a:r>
              <a:rPr lang="ru-RU" sz="3200" b="1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r>
              <a:rPr lang="ru-RU" sz="32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ru-RU" sz="32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ru-RU" sz="32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ru-RU" sz="3200" b="1" dirty="0" smtClean="0">
                <a:latin typeface="Times New Roman" charset="0"/>
                <a:ea typeface="Times New Roman" charset="0"/>
                <a:cs typeface="Times New Roman" charset="0"/>
              </a:rPr>
              <a:t>Не </a:t>
            </a:r>
            <a:r>
              <a:rPr lang="ru-RU" sz="3200" b="1" dirty="0">
                <a:latin typeface="Times New Roman" charset="0"/>
                <a:ea typeface="Times New Roman" charset="0"/>
                <a:cs typeface="Times New Roman" charset="0"/>
              </a:rPr>
              <a:t>велик соловей, да голосок золотой</a:t>
            </a:r>
            <a:r>
              <a:rPr lang="ru-RU" sz="3200" b="1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r>
              <a:rPr lang="ru-RU" sz="32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ru-RU" sz="32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ru-RU" sz="32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ru-RU" sz="3200" b="1" dirty="0" smtClean="0">
                <a:latin typeface="Times New Roman" charset="0"/>
                <a:ea typeface="Times New Roman" charset="0"/>
                <a:cs typeface="Times New Roman" charset="0"/>
              </a:rPr>
              <a:t>Не </a:t>
            </a:r>
            <a:r>
              <a:rPr lang="ru-RU" sz="3200" b="1" dirty="0">
                <a:latin typeface="Times New Roman" charset="0"/>
                <a:ea typeface="Times New Roman" charset="0"/>
                <a:cs typeface="Times New Roman" charset="0"/>
              </a:rPr>
              <a:t>жди от природы милости: сам </a:t>
            </a:r>
            <a:r>
              <a:rPr lang="ru-RU" sz="3200" b="1" dirty="0" smtClean="0">
                <a:latin typeface="Times New Roman" charset="0"/>
                <a:ea typeface="Times New Roman" charset="0"/>
                <a:cs typeface="Times New Roman" charset="0"/>
              </a:rPr>
              <a:t>садочек </a:t>
            </a:r>
            <a:r>
              <a:rPr lang="ru-RU" sz="3200" b="1" dirty="0">
                <a:latin typeface="Times New Roman" charset="0"/>
                <a:ea typeface="Times New Roman" charset="0"/>
                <a:cs typeface="Times New Roman" charset="0"/>
              </a:rPr>
              <a:t>сади, сам и вырасти</a:t>
            </a:r>
            <a:r>
              <a:rPr lang="ru-RU" sz="3200" b="1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</p:txBody>
      </p:sp>
      <p:sp>
        <p:nvSpPr>
          <p:cNvPr id="7" name="Управляющая кнопка: домой 6">
            <a:hlinkClick r:id="" action="ppaction://hlinkshowjump?jump=firstslide" highlightClick="1"/>
          </p:cNvPr>
          <p:cNvSpPr/>
          <p:nvPr/>
        </p:nvSpPr>
        <p:spPr>
          <a:xfrm>
            <a:off x="8296594" y="5805264"/>
            <a:ext cx="682376" cy="720080"/>
          </a:xfrm>
          <a:prstGeom prst="actionButtonHom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667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 вправо 6">
            <a:hlinkClick r:id="" action="ppaction://hlinkshowjump?jump=nextslide" highlightClick="1"/>
          </p:cNvPr>
          <p:cNvSpPr/>
          <p:nvPr/>
        </p:nvSpPr>
        <p:spPr>
          <a:xfrm>
            <a:off x="7947200" y="5877272"/>
            <a:ext cx="904481" cy="570692"/>
          </a:xfrm>
          <a:prstGeom prst="rightArrow">
            <a:avLst>
              <a:gd name="adj1" fmla="val 50000"/>
              <a:gd name="adj2" fmla="val 48247"/>
            </a:avLst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89856" y="5877272"/>
            <a:ext cx="7187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Народные символы России</a:t>
            </a:r>
            <a:endParaRPr lang="ru-RU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1"/>
            <a:ext cx="9144000" cy="517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 вправо 5">
            <a:hlinkClick r:id="" action="ppaction://hlinkshowjump?jump=nextslide" highlightClick="1"/>
          </p:cNvPr>
          <p:cNvSpPr/>
          <p:nvPr/>
        </p:nvSpPr>
        <p:spPr>
          <a:xfrm>
            <a:off x="8028384" y="6021288"/>
            <a:ext cx="898400" cy="526368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57" y="3554529"/>
            <a:ext cx="1864724" cy="2602373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1041"/>
            <a:ext cx="2232248" cy="2854176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101" y="3296744"/>
            <a:ext cx="2457899" cy="18434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2444" y="4574738"/>
            <a:ext cx="55446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Мифологические символы России</a:t>
            </a:r>
            <a:endParaRPr lang="ru-RU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071" y="171965"/>
            <a:ext cx="5179513" cy="298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0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 вправо 5">
            <a:hlinkClick r:id="" action="ppaction://hlinkshowjump?jump=nextslide" highlightClick="1"/>
          </p:cNvPr>
          <p:cNvSpPr/>
          <p:nvPr/>
        </p:nvSpPr>
        <p:spPr>
          <a:xfrm>
            <a:off x="8100392" y="6098257"/>
            <a:ext cx="898400" cy="521208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75259" y="5199279"/>
            <a:ext cx="58545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Природные объекты- </a:t>
            </a:r>
          </a:p>
          <a:p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символы России</a:t>
            </a:r>
            <a:endParaRPr lang="ru-RU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3412071" cy="3168352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5" y="3625878"/>
            <a:ext cx="2880320" cy="126458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85" y="40870"/>
            <a:ext cx="2792283" cy="185850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309" y="1066692"/>
            <a:ext cx="2302484" cy="229030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85" y="2476520"/>
            <a:ext cx="2884929" cy="2298716"/>
          </a:xfrm>
          <a:prstGeom prst="rect">
            <a:avLst/>
          </a:prstGeom>
        </p:spPr>
      </p:pic>
      <p:pic>
        <p:nvPicPr>
          <p:cNvPr id="13" name="pesni-o-rossii-nash-kray-rossiy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63249" y="3962436"/>
            <a:ext cx="812800" cy="812800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70718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41680" y="2348880"/>
            <a:ext cx="3502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Подмосковье</a:t>
            </a:r>
            <a:endParaRPr lang="ru-RU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Стрелка вправо 2">
            <a:hlinkClick r:id="" action="ppaction://hlinkshowjump?jump=nextslide" highlightClick="1"/>
          </p:cNvPr>
          <p:cNvSpPr/>
          <p:nvPr/>
        </p:nvSpPr>
        <p:spPr>
          <a:xfrm>
            <a:off x="7945937" y="5900710"/>
            <a:ext cx="930834" cy="671899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3" y="188640"/>
            <a:ext cx="4431305" cy="571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8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>
            <a:hlinkClick r:id="" action="ppaction://hlinkshowjump?jump=nextslide" highlightClick="1"/>
          </p:cNvPr>
          <p:cNvSpPr/>
          <p:nvPr/>
        </p:nvSpPr>
        <p:spPr>
          <a:xfrm>
            <a:off x="7945937" y="5900710"/>
            <a:ext cx="930834" cy="671899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9840"/>
            <a:ext cx="4453332" cy="36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98" y="3984272"/>
            <a:ext cx="44279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Национальный </a:t>
            </a:r>
            <a:endParaRPr lang="ru-RU" sz="44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парк</a:t>
            </a:r>
          </a:p>
          <a:p>
            <a:pPr algn="ctr"/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«Лосиный остров» </a:t>
            </a:r>
            <a:endParaRPr lang="ru-RU" sz="4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9190" y="4142200"/>
            <a:ext cx="36115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Приокско-</a:t>
            </a:r>
          </a:p>
          <a:p>
            <a:pPr algn="ctr"/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Террасный </a:t>
            </a:r>
          </a:p>
          <a:p>
            <a:pPr algn="ctr"/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заповедник</a:t>
            </a:r>
            <a:endParaRPr lang="ru-RU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229840"/>
            <a:ext cx="3944731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7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право 4">
            <a:hlinkClick r:id="" action="ppaction://hlinkshowjump?jump=nextslide" highlightClick="1"/>
          </p:cNvPr>
          <p:cNvSpPr/>
          <p:nvPr/>
        </p:nvSpPr>
        <p:spPr>
          <a:xfrm>
            <a:off x="7956375" y="5877272"/>
            <a:ext cx="881249" cy="624092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293" y="4742768"/>
            <a:ext cx="73803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Деревня Тимошкино  </a:t>
            </a:r>
          </a:p>
          <a:p>
            <a:pPr algn="ctr"/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Владимирская область</a:t>
            </a:r>
            <a:endParaRPr lang="ru-RU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136904" cy="419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право 4">
            <a:hlinkClick r:id="" action="ppaction://hlinkshowjump?jump=nextslide" highlightClick="1"/>
          </p:cNvPr>
          <p:cNvSpPr/>
          <p:nvPr/>
        </p:nvSpPr>
        <p:spPr>
          <a:xfrm>
            <a:off x="8028384" y="5991800"/>
            <a:ext cx="898400" cy="605552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66" y="1051157"/>
            <a:ext cx="6863118" cy="45788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7" y="5756244"/>
            <a:ext cx="83475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Times New Roman" charset="0"/>
                <a:ea typeface="Times New Roman" charset="0"/>
                <a:cs typeface="Times New Roman" charset="0"/>
              </a:rPr>
              <a:t>Национальный парк «Мещёра»</a:t>
            </a:r>
            <a:endParaRPr lang="ru-RU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2" y="37439"/>
            <a:ext cx="2966980" cy="20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8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1935</TotalTime>
  <Words>201</Words>
  <Application>Microsoft Macintosh PowerPoint</Application>
  <PresentationFormat>Экран (4:3)</PresentationFormat>
  <Paragraphs>69</Paragraphs>
  <Slides>26</Slides>
  <Notes>12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Calibri</vt:lpstr>
      <vt:lpstr>Helvetica</vt:lpstr>
      <vt:lpstr>Times New Roman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Пословицы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</dc:creator>
  <cp:lastModifiedBy>пользователь Microsoft Office</cp:lastModifiedBy>
  <cp:revision>115</cp:revision>
  <dcterms:created xsi:type="dcterms:W3CDTF">2013-10-19T11:10:35Z</dcterms:created>
  <dcterms:modified xsi:type="dcterms:W3CDTF">2018-03-11T07:37:29Z</dcterms:modified>
</cp:coreProperties>
</file>