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2" r:id="rId7"/>
    <p:sldId id="263" r:id="rId8"/>
    <p:sldId id="264" r:id="rId9"/>
    <p:sldId id="265" r:id="rId10"/>
    <p:sldId id="266" r:id="rId11"/>
    <p:sldId id="261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2" r:id="rId37"/>
    <p:sldId id="291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46" d="100"/>
          <a:sy n="46" d="100"/>
        </p:scale>
        <p:origin x="2952" y="13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00DD1-703F-4A78-8EF9-E4D3B8C313BC}" type="datetimeFigureOut">
              <a:rPr lang="ru-RU" smtClean="0"/>
              <a:t>27.07.2017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FCCF-6634-4B68-8BB7-1E9D080266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414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00DD1-703F-4A78-8EF9-E4D3B8C313BC}" type="datetimeFigureOut">
              <a:rPr lang="ru-RU" smtClean="0"/>
              <a:t>27.07.2017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FCCF-6634-4B68-8BB7-1E9D080266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188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00DD1-703F-4A78-8EF9-E4D3B8C313BC}" type="datetimeFigureOut">
              <a:rPr lang="ru-RU" smtClean="0"/>
              <a:t>27.07.2017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FCCF-6634-4B68-8BB7-1E9D080266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156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00DD1-703F-4A78-8EF9-E4D3B8C313BC}" type="datetimeFigureOut">
              <a:rPr lang="ru-RU" smtClean="0"/>
              <a:t>27.07.2017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FCCF-6634-4B68-8BB7-1E9D080266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16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00DD1-703F-4A78-8EF9-E4D3B8C313BC}" type="datetimeFigureOut">
              <a:rPr lang="ru-RU" smtClean="0"/>
              <a:t>27.07.2017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FCCF-6634-4B68-8BB7-1E9D080266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453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00DD1-703F-4A78-8EF9-E4D3B8C313BC}" type="datetimeFigureOut">
              <a:rPr lang="ru-RU" smtClean="0"/>
              <a:t>27.07.2017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FCCF-6634-4B68-8BB7-1E9D080266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147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00DD1-703F-4A78-8EF9-E4D3B8C313BC}" type="datetimeFigureOut">
              <a:rPr lang="ru-RU" smtClean="0"/>
              <a:t>27.07.2017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FCCF-6634-4B68-8BB7-1E9D080266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4172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00DD1-703F-4A78-8EF9-E4D3B8C313BC}" type="datetimeFigureOut">
              <a:rPr lang="ru-RU" smtClean="0"/>
              <a:t>27.07.2017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FCCF-6634-4B68-8BB7-1E9D080266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04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00DD1-703F-4A78-8EF9-E4D3B8C313BC}" type="datetimeFigureOut">
              <a:rPr lang="ru-RU" smtClean="0"/>
              <a:t>27.07.2017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FCCF-6634-4B68-8BB7-1E9D080266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131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00DD1-703F-4A78-8EF9-E4D3B8C313BC}" type="datetimeFigureOut">
              <a:rPr lang="ru-RU" smtClean="0"/>
              <a:t>27.07.2017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FCCF-6634-4B68-8BB7-1E9D080266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639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00DD1-703F-4A78-8EF9-E4D3B8C313BC}" type="datetimeFigureOut">
              <a:rPr lang="ru-RU" smtClean="0"/>
              <a:t>27.07.2017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FCCF-6634-4B68-8BB7-1E9D080266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598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00DD1-703F-4A78-8EF9-E4D3B8C313BC}" type="datetimeFigureOut">
              <a:rPr lang="ru-RU" smtClean="0"/>
              <a:t>27.07.2017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2FCCF-6634-4B68-8BB7-1E9D080266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052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36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Ахшарумка</a:t>
            </a:r>
            <a:r>
              <a:rPr lang="ru-RU" dirty="0" smtClean="0"/>
              <a:t> и Лучик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спешат на помощь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pPr algn="r"/>
            <a:r>
              <a:rPr lang="ru-RU" dirty="0" smtClean="0"/>
              <a:t>Макарова Татьяна Владимировна</a:t>
            </a:r>
            <a:endParaRPr lang="ru-RU" dirty="0"/>
          </a:p>
        </p:txBody>
      </p:sp>
      <p:pic>
        <p:nvPicPr>
          <p:cNvPr id="4" name="Picture 2" descr="http://privetsochi.ru/uploads/images/00/00/03/2011/02/26/47e03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367" y="860612"/>
            <a:ext cx="3785877" cy="513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Картинки по запросу картинка на прозрачном фоне клоу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25541" y="573742"/>
            <a:ext cx="2537511" cy="430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03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Это же наш колокольчик!</a:t>
            </a:r>
            <a:endParaRPr lang="ru-RU" sz="2800" dirty="0"/>
          </a:p>
        </p:txBody>
      </p:sp>
      <p:pic>
        <p:nvPicPr>
          <p:cNvPr id="7170" name="Picture 2" descr="Картинки по запросу картинка на прозрачном фоне колокольчи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877" y="1027905"/>
            <a:ext cx="4196134" cy="547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67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97022" y="365124"/>
            <a:ext cx="6356777" cy="3072139"/>
          </a:xfrm>
        </p:spPr>
        <p:txBody>
          <a:bodyPr>
            <a:normAutofit/>
          </a:bodyPr>
          <a:lstStyle/>
          <a:p>
            <a:r>
              <a:rPr lang="ru-RU" sz="2800" dirty="0" smtClean="0"/>
              <a:t>- Нет! Теперь не ваш, а мой. Что ко мне попало, то моим стало!</a:t>
            </a:r>
            <a:br>
              <a:rPr lang="ru-RU" sz="2800" dirty="0" smtClean="0"/>
            </a:br>
            <a:r>
              <a:rPr lang="ru-RU" sz="2800" dirty="0" smtClean="0"/>
              <a:t>- Зачем ты его украла, Шапокляк?</a:t>
            </a:r>
            <a:br>
              <a:rPr lang="ru-RU" sz="2800" dirty="0" smtClean="0"/>
            </a:br>
            <a:r>
              <a:rPr lang="ru-RU" sz="2800" dirty="0" smtClean="0"/>
              <a:t>-Чтобы дети не росли и в школу никогда не пошли!</a:t>
            </a:r>
          </a:p>
        </p:txBody>
      </p:sp>
      <p:pic>
        <p:nvPicPr>
          <p:cNvPr id="2052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26" y="159488"/>
            <a:ext cx="4628796" cy="661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0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97022" y="365125"/>
            <a:ext cx="6356777" cy="3237391"/>
          </a:xfrm>
        </p:spPr>
        <p:txBody>
          <a:bodyPr>
            <a:normAutofit/>
          </a:bodyPr>
          <a:lstStyle/>
          <a:p>
            <a:r>
              <a:rPr lang="ru-RU" sz="2800" dirty="0" smtClean="0"/>
              <a:t>- Вот так дела! Кого же нам позвать на помощь? Ребята, давайте позовём на выручку </a:t>
            </a:r>
            <a:r>
              <a:rPr lang="ru-RU" sz="2800" dirty="0" err="1" smtClean="0"/>
              <a:t>Ахшарумку</a:t>
            </a:r>
            <a:r>
              <a:rPr lang="ru-RU" sz="2800" dirty="0" smtClean="0"/>
              <a:t> – символ нашего Центра и Лучика – символ Школы раннего развития. Они ребята смелый и умные, сразу разберутся с этой врединой!</a:t>
            </a:r>
          </a:p>
        </p:txBody>
      </p:sp>
      <p:pic>
        <p:nvPicPr>
          <p:cNvPr id="2052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26" y="159488"/>
            <a:ext cx="4628796" cy="661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05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97022" y="365125"/>
            <a:ext cx="6356777" cy="27857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- Зовите, кого хотите, а колокольчика вам не видать, как своих ушей!</a:t>
            </a:r>
            <a:br>
              <a:rPr lang="ru-RU" sz="2800" dirty="0" smtClean="0"/>
            </a:br>
            <a:r>
              <a:rPr lang="ru-RU" sz="2800" dirty="0" smtClean="0"/>
              <a:t>- Ребята давайте дружно и громко позовём наших друзей!</a:t>
            </a:r>
            <a:br>
              <a:rPr lang="ru-RU" sz="2800" dirty="0" smtClean="0"/>
            </a:br>
            <a:r>
              <a:rPr lang="ru-RU" sz="2800" dirty="0" smtClean="0"/>
              <a:t>-</a:t>
            </a:r>
            <a:r>
              <a:rPr lang="ru-RU" sz="2800" dirty="0" err="1" smtClean="0"/>
              <a:t>Ахшарумка</a:t>
            </a:r>
            <a:r>
              <a:rPr lang="ru-RU" sz="2800" dirty="0" smtClean="0"/>
              <a:t>! Лучик!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pic>
        <p:nvPicPr>
          <p:cNvPr id="2052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26" y="159488"/>
            <a:ext cx="4628796" cy="661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20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57800" y="365125"/>
            <a:ext cx="6095999" cy="117792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Явились, не запылились!</a:t>
            </a:r>
          </a:p>
        </p:txBody>
      </p:sp>
      <p:pic>
        <p:nvPicPr>
          <p:cNvPr id="2052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26" y="159488"/>
            <a:ext cx="4628796" cy="661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Картинки по запросу картинка на прозрачном фоне клоу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49391" y="2164417"/>
            <a:ext cx="2537511" cy="430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rivetsochi.ru/uploads/images/00/00/03/2011/02/26/47e03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268" y="1632288"/>
            <a:ext cx="3785877" cy="513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9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57800" y="365125"/>
            <a:ext cx="6095999" cy="1381219"/>
          </a:xfrm>
        </p:spPr>
        <p:txBody>
          <a:bodyPr>
            <a:normAutofit/>
          </a:bodyPr>
          <a:lstStyle/>
          <a:p>
            <a:r>
              <a:rPr lang="ru-RU" sz="2800" dirty="0" smtClean="0"/>
              <a:t>- Здравствуйте, друзья!</a:t>
            </a:r>
            <a:br>
              <a:rPr lang="ru-RU" sz="2800" dirty="0" smtClean="0"/>
            </a:br>
            <a:r>
              <a:rPr lang="ru-RU" sz="2800" dirty="0" smtClean="0"/>
              <a:t>- Почему вы так громко кричите?</a:t>
            </a:r>
          </a:p>
        </p:txBody>
      </p:sp>
      <p:pic>
        <p:nvPicPr>
          <p:cNvPr id="2052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26" y="159488"/>
            <a:ext cx="4628796" cy="661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Картинки по запросу картинка на прозрачном фоне клоу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16288" y="2409825"/>
            <a:ext cx="2537511" cy="430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rivetsochi.ru/uploads/images/00/00/03/2011/02/26/47e03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125" y="1746344"/>
            <a:ext cx="3785877" cy="513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57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97022" y="365125"/>
            <a:ext cx="6356777" cy="186028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- Здравствуй, </a:t>
            </a:r>
            <a:r>
              <a:rPr lang="ru-RU" sz="2800" dirty="0" err="1" smtClean="0"/>
              <a:t>Ахшарумка</a:t>
            </a:r>
            <a:r>
              <a:rPr lang="ru-RU" sz="2800" dirty="0" smtClean="0"/>
              <a:t>! Здравствуй, Лучик! У нас сегодня выпускной бал. Мы хотели дать последний звонок, а Шапокляк его похитила!</a:t>
            </a:r>
          </a:p>
        </p:txBody>
      </p:sp>
      <p:pic>
        <p:nvPicPr>
          <p:cNvPr id="2052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26" y="159488"/>
            <a:ext cx="4628796" cy="661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Картинки по запросу картинка на прозрачном фоне клоу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99904" y="2431044"/>
            <a:ext cx="2537511" cy="430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rivetsochi.ru/uploads/images/00/00/03/2011/02/26/47e03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022" y="1735107"/>
            <a:ext cx="3785877" cy="513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46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97022" y="159488"/>
            <a:ext cx="6428338" cy="2627779"/>
          </a:xfrm>
        </p:spPr>
        <p:txBody>
          <a:bodyPr>
            <a:normAutofit/>
          </a:bodyPr>
          <a:lstStyle/>
          <a:p>
            <a:r>
              <a:rPr lang="ru-RU" sz="2800" dirty="0" smtClean="0"/>
              <a:t>- Шапокляк, так нельзя себя вести! Зачем тебе колокольчик?</a:t>
            </a:r>
            <a:br>
              <a:rPr lang="ru-RU" sz="2800" dirty="0" smtClean="0"/>
            </a:br>
            <a:r>
              <a:rPr lang="ru-RU" sz="2800" dirty="0" smtClean="0"/>
              <a:t>- А я может тоже в школу хочу пойти учиться!</a:t>
            </a:r>
            <a:br>
              <a:rPr lang="ru-RU" sz="2800" dirty="0" smtClean="0"/>
            </a:br>
            <a:r>
              <a:rPr lang="ru-RU" sz="2800" dirty="0" smtClean="0"/>
              <a:t>- Ты?! Разве ты прошла подготовку в Школе раннего развития «Лучик»?</a:t>
            </a:r>
          </a:p>
        </p:txBody>
      </p:sp>
      <p:pic>
        <p:nvPicPr>
          <p:cNvPr id="2052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26" y="159488"/>
            <a:ext cx="4628796" cy="661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Картинки по запросу картинка на прозрачном фоне клоу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77022" y="2554380"/>
            <a:ext cx="2537511" cy="430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rivetsochi.ru/uploads/images/00/00/03/2011/02/26/47e03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850" y="2232057"/>
            <a:ext cx="3465818" cy="470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1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privetsochi.ru/uploads/images/00/00/03/2011/02/26/47e03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653" y="2412695"/>
            <a:ext cx="3274347" cy="444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07595" y="159489"/>
            <a:ext cx="6885542" cy="385065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- Я и без подготовки всё знаю и умею!</a:t>
            </a:r>
            <a:br>
              <a:rPr lang="ru-RU" sz="2800" dirty="0" smtClean="0"/>
            </a:br>
            <a:r>
              <a:rPr lang="ru-RU" sz="2800" dirty="0" smtClean="0"/>
              <a:t>- А ты знаешь, что такое школьные принадлежность?</a:t>
            </a:r>
            <a:br>
              <a:rPr lang="ru-RU" sz="2800" dirty="0" smtClean="0"/>
            </a:br>
            <a:r>
              <a:rPr lang="ru-RU" sz="2800" dirty="0" smtClean="0"/>
              <a:t>- Конечно знаю!</a:t>
            </a:r>
            <a:br>
              <a:rPr lang="ru-RU" sz="2800" dirty="0" smtClean="0"/>
            </a:br>
            <a:r>
              <a:rPr lang="ru-RU" sz="2800" dirty="0" smtClean="0"/>
              <a:t>- А это мы сейчас проверим! </a:t>
            </a:r>
            <a:r>
              <a:rPr lang="ru-RU" sz="2800" dirty="0" err="1" smtClean="0"/>
              <a:t>Ахшаручка</a:t>
            </a:r>
            <a:r>
              <a:rPr lang="ru-RU" sz="2800" dirty="0" smtClean="0"/>
              <a:t>, Лучик, загадайте Шапокляк загадки про школьные принадлежности!</a:t>
            </a:r>
          </a:p>
        </p:txBody>
      </p:sp>
      <p:pic>
        <p:nvPicPr>
          <p:cNvPr id="2052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26" y="159488"/>
            <a:ext cx="4628796" cy="661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Картинки по запросу картинка на прозрачном фоне клоу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59564" y="3382178"/>
            <a:ext cx="1998747" cy="338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58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Картинки по запросу картинка на прозрачном фоне карандаш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99" y="2883084"/>
            <a:ext cx="53340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047569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Если ты его отточишь –</a:t>
            </a:r>
            <a:br>
              <a:rPr lang="ru-RU" sz="2800" dirty="0" smtClean="0"/>
            </a:br>
            <a:r>
              <a:rPr lang="ru-RU" sz="2800" dirty="0" smtClean="0"/>
              <a:t>Нарисуешь все, что хочешь:</a:t>
            </a:r>
            <a:br>
              <a:rPr lang="ru-RU" sz="2800" dirty="0" smtClean="0"/>
            </a:br>
            <a:r>
              <a:rPr lang="ru-RU" sz="2800" dirty="0" smtClean="0"/>
              <a:t>Солнце, горы, море, пляж...</a:t>
            </a:r>
            <a:br>
              <a:rPr lang="ru-RU" sz="2800" dirty="0" smtClean="0"/>
            </a:br>
            <a:r>
              <a:rPr lang="ru-RU" sz="2800" dirty="0" smtClean="0"/>
              <a:t>Что же это? (Карандаш.)</a:t>
            </a:r>
            <a:endParaRPr lang="ru-RU" sz="2800" dirty="0"/>
          </a:p>
        </p:txBody>
      </p:sp>
      <p:pic>
        <p:nvPicPr>
          <p:cNvPr id="3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81875" y="253431"/>
            <a:ext cx="4549701" cy="649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Картинки по запросу красивая картинка рогат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369" y="3175368"/>
            <a:ext cx="3682631" cy="368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78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приложение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9457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4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0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64523"/>
          </a:xfrm>
        </p:spPr>
        <p:txBody>
          <a:bodyPr>
            <a:normAutofit/>
          </a:bodyPr>
          <a:lstStyle/>
          <a:p>
            <a:r>
              <a:rPr lang="ru-RU" sz="2800" dirty="0"/>
              <a:t>Чтобы буквы написать –</a:t>
            </a:r>
            <a:br>
              <a:rPr lang="ru-RU" sz="2800" dirty="0"/>
            </a:br>
            <a:r>
              <a:rPr lang="ru-RU" sz="2800" dirty="0"/>
              <a:t>Приготовим мы ... (Тетрадь.)</a:t>
            </a:r>
          </a:p>
        </p:txBody>
      </p:sp>
      <p:pic>
        <p:nvPicPr>
          <p:cNvPr id="3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81875" y="253431"/>
            <a:ext cx="4549701" cy="649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Картинки по запросу картинка на прозрачном фоне тетрад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363" y="2445319"/>
            <a:ext cx="3463637" cy="4043315"/>
          </a:xfrm>
          <a:prstGeom prst="rect">
            <a:avLst/>
          </a:prstGeom>
        </p:spPr>
      </p:pic>
      <p:sp>
        <p:nvSpPr>
          <p:cNvPr id="7" name="AutoShape 6" descr="Похожее изображени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Похожее изображение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охожее изображение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0363" y="2295304"/>
            <a:ext cx="57150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63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56955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Совсем не белоручка</a:t>
            </a:r>
            <a:br>
              <a:rPr lang="ru-RU" sz="2800" dirty="0" smtClean="0"/>
            </a:br>
            <a:r>
              <a:rPr lang="ru-RU" sz="2800" dirty="0" smtClean="0"/>
              <a:t>Ученическая... (Ручка.)</a:t>
            </a:r>
            <a:endParaRPr lang="ru-RU" sz="2800" dirty="0"/>
          </a:p>
        </p:txBody>
      </p:sp>
      <p:pic>
        <p:nvPicPr>
          <p:cNvPr id="3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81875" y="253431"/>
            <a:ext cx="4549701" cy="649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Картинки по запросу картинка на прозрачном фоне тетрад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Похожее изображени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Похожее изображение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охожее изображение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34" name="Picture 2" descr="Картинки по запросу картинка на прозрачном фоне руч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570" y="3876564"/>
            <a:ext cx="476250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Картинки по запросу картинка на прозрачном фоне сумочк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Похожее изображение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8" descr="Картинки по запросу картинка на прозрачном фоне сумочка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42" name="Picture 10" descr="Картинки по запросу картинка на прозрачном фоне сумоч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" y="2026880"/>
            <a:ext cx="7094538" cy="497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13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5175" y="448755"/>
            <a:ext cx="10515600" cy="1831737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Чтобы были умными</a:t>
            </a:r>
            <a:br>
              <a:rPr lang="ru-RU" sz="2800" dirty="0" smtClean="0"/>
            </a:br>
            <a:r>
              <a:rPr lang="ru-RU" sz="2800" dirty="0" smtClean="0"/>
              <a:t>Взрослые, мальчишки –</a:t>
            </a:r>
            <a:br>
              <a:rPr lang="ru-RU" sz="2800" dirty="0" smtClean="0"/>
            </a:br>
            <a:r>
              <a:rPr lang="ru-RU" sz="2800" dirty="0" smtClean="0"/>
              <a:t>Читайте больше</a:t>
            </a:r>
            <a:br>
              <a:rPr lang="ru-RU" sz="2800" dirty="0" smtClean="0"/>
            </a:br>
            <a:r>
              <a:rPr lang="ru-RU" sz="2800" dirty="0" smtClean="0"/>
              <a:t>Хорошие ... (Книжки.)</a:t>
            </a:r>
          </a:p>
        </p:txBody>
      </p:sp>
      <p:pic>
        <p:nvPicPr>
          <p:cNvPr id="3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81875" y="253431"/>
            <a:ext cx="4549701" cy="649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Картинки по запросу картинка на прозрачном фоне тетрад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Похожее изображени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Похожее изображение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Похожее изображение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875" y="3092380"/>
            <a:ext cx="4867489" cy="3796641"/>
          </a:xfrm>
          <a:prstGeom prst="rect">
            <a:avLst/>
          </a:prstGeom>
        </p:spPr>
      </p:pic>
      <p:pic>
        <p:nvPicPr>
          <p:cNvPr id="19458" name="Picture 2" descr="Картинки по запросу красивая картинка шишк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781" y="2982761"/>
            <a:ext cx="6274894" cy="393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51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8612" y="159488"/>
            <a:ext cx="7106748" cy="2473543"/>
          </a:xfrm>
        </p:spPr>
        <p:txBody>
          <a:bodyPr>
            <a:normAutofit/>
          </a:bodyPr>
          <a:lstStyle/>
          <a:p>
            <a:r>
              <a:rPr lang="ru-RU" sz="2800" dirty="0" smtClean="0"/>
              <a:t>- Тяжело тебе будет с такими знаниями в школе, Шапокляк!</a:t>
            </a:r>
            <a:br>
              <a:rPr lang="ru-RU" sz="2800" dirty="0" smtClean="0"/>
            </a:br>
            <a:r>
              <a:rPr lang="ru-RU" sz="2800" dirty="0" smtClean="0"/>
              <a:t>- Ничего, справлюсь!</a:t>
            </a:r>
            <a:br>
              <a:rPr lang="ru-RU" sz="2800" dirty="0" smtClean="0"/>
            </a:br>
            <a:r>
              <a:rPr lang="ru-RU" sz="2800" dirty="0" smtClean="0"/>
              <a:t>- А портфель ты собирать умеешь?</a:t>
            </a:r>
            <a:br>
              <a:rPr lang="ru-RU" sz="2800" dirty="0" smtClean="0"/>
            </a:br>
            <a:r>
              <a:rPr lang="ru-RU" sz="2800" dirty="0" smtClean="0"/>
              <a:t>- Конечно! А что такое портфель?</a:t>
            </a:r>
          </a:p>
        </p:txBody>
      </p:sp>
      <p:pic>
        <p:nvPicPr>
          <p:cNvPr id="2052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26" y="159488"/>
            <a:ext cx="4628796" cy="661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Картинки по запросу картинка на прозрачном фоне клоу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98999" y="2468434"/>
            <a:ext cx="2537511" cy="430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rivetsochi.ru/uploads/images/00/00/03/2011/02/26/47e03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697" y="1757560"/>
            <a:ext cx="3785877" cy="513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68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Портфель – это ученическая сумка.</a:t>
            </a:r>
            <a:endParaRPr lang="ru-RU" sz="2800" dirty="0"/>
          </a:p>
        </p:txBody>
      </p:sp>
      <p:sp>
        <p:nvSpPr>
          <p:cNvPr id="3" name="AutoShape 2" descr="Картинки по запросу картинка на прозрачном фоне портфел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Похожее изображени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Картинки по запросу картинка на прозрачном фоне портфель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Картинки по запросу картинка на прозрачном фоне портфель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0" descr="Похожее изображение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Похожее изображение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4" descr="Похожее изображение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6" descr="Картинки по запросу картинка на прозрачном фоне портфель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8" descr="Картинки по запросу картинка на прозрачном фоне портфел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0" name="Picture 20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440" y="1509296"/>
            <a:ext cx="5949073" cy="517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60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6536" y="159488"/>
            <a:ext cx="5838824" cy="2539645"/>
          </a:xfrm>
        </p:spPr>
        <p:txBody>
          <a:bodyPr>
            <a:normAutofit/>
          </a:bodyPr>
          <a:lstStyle/>
          <a:p>
            <a:r>
              <a:rPr lang="ru-RU" dirty="0" smtClean="0"/>
              <a:t>- </a:t>
            </a:r>
            <a:r>
              <a:rPr lang="ru-RU" sz="2800" dirty="0" smtClean="0"/>
              <a:t>Сумку я умею собирать!</a:t>
            </a:r>
            <a:br>
              <a:rPr lang="ru-RU" sz="2800" dirty="0" smtClean="0"/>
            </a:br>
            <a:r>
              <a:rPr lang="ru-RU" sz="2800" dirty="0" smtClean="0"/>
              <a:t>- Да, уж мы сегодня видели, что лежит в твоей сумочки. Вот лучше посмотри, как наши детки собираются на учёбу.</a:t>
            </a:r>
          </a:p>
        </p:txBody>
      </p:sp>
      <p:pic>
        <p:nvPicPr>
          <p:cNvPr id="2052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26" y="159488"/>
            <a:ext cx="4628796" cy="661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Картинки по запросу картинка на прозрачном фоне клоу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47383" y="2468434"/>
            <a:ext cx="2537511" cy="430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rivetsochi.ru/uploads/images/00/00/03/2011/02/26/47e03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9844" y="1718234"/>
            <a:ext cx="3785877" cy="513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04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9131" y="2679113"/>
            <a:ext cx="3046808" cy="24952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Игра «Собери портфель»</a:t>
            </a:r>
            <a:endParaRPr lang="ru-RU" sz="2800" dirty="0"/>
          </a:p>
        </p:txBody>
      </p:sp>
      <p:sp>
        <p:nvSpPr>
          <p:cNvPr id="3" name="AutoShape 2" descr="Картинки по запросу картинка на прозрачном фоне портфел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Похожее изображени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Картинки по запросу картинка на прозрачном фоне портфель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Картинки по запросу картинка на прозрачном фоне портфель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0" descr="Похожее изображение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Похожее изображение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4" descr="Похожее изображение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6" descr="Картинки по запросу картинка на прозрачном фоне портфель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8" descr="Картинки по запросу картинка на прозрачном фоне портфель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0" name="Picture 20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440" y="1509296"/>
            <a:ext cx="5949073" cy="517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2" descr="Картинки по запросу картинка на прозрачном фоне кукла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32" name="Picture 4" descr="Картинки по запросу картинка на прозрачном фоне кукл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480" y="4299445"/>
            <a:ext cx="2044196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Картинки по запросу картинка на прозрачном фоне ручк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131" y="5866521"/>
            <a:ext cx="2830459" cy="79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Картинки по запросу картинка на прозрачном фоне карандаш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812" y="4701092"/>
            <a:ext cx="2913573" cy="233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Картинки по запросу картинка на прозрачном фоне книг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32" y="1843088"/>
            <a:ext cx="3183339" cy="245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8" descr="Картинки по запросу картинка на прозрачном фоне линейка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0" descr="Картинки по запросу картинка на прозрачном фоне линейка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1795" y="203881"/>
            <a:ext cx="4303183" cy="454416"/>
          </a:xfrm>
          <a:prstGeom prst="rect">
            <a:avLst/>
          </a:prstGeom>
        </p:spPr>
      </p:pic>
      <p:pic>
        <p:nvPicPr>
          <p:cNvPr id="22540" name="Picture 12" descr="Картинки по запросу картинка на прозрачном фоне торт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583" y="193457"/>
            <a:ext cx="2575392" cy="202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90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privetsochi.ru/uploads/images/00/00/03/2011/02/26/47e03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259" y="1808558"/>
            <a:ext cx="3785877" cy="513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4545" y="219334"/>
            <a:ext cx="7480931" cy="289844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- Ну, молодцы! Здорово портфель собрали!</a:t>
            </a:r>
            <a:br>
              <a:rPr lang="ru-RU" sz="2800" dirty="0" smtClean="0"/>
            </a:br>
            <a:r>
              <a:rPr lang="ru-RU" sz="2800" dirty="0" smtClean="0"/>
              <a:t>- Раз ребята тебе понравились, может быть отдашь им колокольчик?</a:t>
            </a:r>
            <a:br>
              <a:rPr lang="ru-RU" sz="2800" dirty="0" smtClean="0"/>
            </a:br>
            <a:r>
              <a:rPr lang="ru-RU" sz="2800" dirty="0" smtClean="0"/>
              <a:t>- Вот ещё! Подумаешь, в </a:t>
            </a:r>
            <a:r>
              <a:rPr lang="ru-RU" sz="2800" dirty="0" err="1" smtClean="0"/>
              <a:t>собиру</a:t>
            </a:r>
            <a:r>
              <a:rPr lang="ru-RU" sz="2800" dirty="0" smtClean="0"/>
              <a:t> </a:t>
            </a:r>
            <a:r>
              <a:rPr lang="ru-RU" sz="2800" dirty="0" err="1" smtClean="0"/>
              <a:t>школяетесь</a:t>
            </a:r>
            <a:r>
              <a:rPr lang="ru-RU" sz="2800" dirty="0" smtClean="0"/>
              <a:t>. Это у меня </a:t>
            </a:r>
            <a:r>
              <a:rPr lang="ru-RU" sz="2800" dirty="0" err="1" smtClean="0"/>
              <a:t>заплетык</a:t>
            </a:r>
            <a:r>
              <a:rPr lang="ru-RU" sz="2800" dirty="0" smtClean="0"/>
              <a:t> </a:t>
            </a:r>
            <a:r>
              <a:rPr lang="ru-RU" sz="2800" dirty="0" err="1" smtClean="0"/>
              <a:t>языкается</a:t>
            </a:r>
            <a:r>
              <a:rPr lang="ru-RU" sz="2800" dirty="0" smtClean="0"/>
              <a:t>! А теперь вот чеса </a:t>
            </a:r>
            <a:r>
              <a:rPr lang="ru-RU" sz="2800" dirty="0" err="1" smtClean="0"/>
              <a:t>заголовалась</a:t>
            </a:r>
            <a:r>
              <a:rPr lang="ru-RU" sz="2800" dirty="0" smtClean="0"/>
              <a:t>!</a:t>
            </a:r>
          </a:p>
        </p:txBody>
      </p:sp>
      <p:pic>
        <p:nvPicPr>
          <p:cNvPr id="2052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26" y="159488"/>
            <a:ext cx="4628796" cy="661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Картинки по запросу картинка на прозрачном фоне клоу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46254" y="2468434"/>
            <a:ext cx="2537511" cy="430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31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6536" y="159489"/>
            <a:ext cx="5838824" cy="199981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- Что ты сказала, Шапокляк?</a:t>
            </a:r>
            <a:br>
              <a:rPr lang="ru-RU" sz="2400" dirty="0" smtClean="0"/>
            </a:br>
            <a:r>
              <a:rPr lang="ru-RU" sz="2400" dirty="0" smtClean="0"/>
              <a:t>- Можно подумать вы никогда не путаете звуки!</a:t>
            </a:r>
            <a:br>
              <a:rPr lang="ru-RU" sz="2400" dirty="0" smtClean="0"/>
            </a:br>
            <a:r>
              <a:rPr lang="ru-RU" sz="2400" dirty="0" smtClean="0"/>
              <a:t>- Наши дети говорят чётко, правильно, красиво поют.</a:t>
            </a:r>
          </a:p>
        </p:txBody>
      </p:sp>
      <p:pic>
        <p:nvPicPr>
          <p:cNvPr id="2052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26" y="159488"/>
            <a:ext cx="4628796" cy="661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Картинки по запросу картинка на прозрачном фоне клоу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38911" y="2468434"/>
            <a:ext cx="2537511" cy="430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rivetsochi.ru/uploads/images/00/00/03/2011/02/26/47e03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646" y="1718234"/>
            <a:ext cx="3785877" cy="513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30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92" name="Picture 16" descr="Картинки по запросу картинка на прозрачном фоне шарик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3312">
            <a:off x="7623125" y="1332850"/>
            <a:ext cx="1631359" cy="310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0" name="Picture 14" descr="Картинки по запросу картинка на прозрачном фоне шарик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548" y="159974"/>
            <a:ext cx="4762500" cy="234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8" name="Picture 12" descr="Картинки по запросу картинка на прозрачном фоне шарик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4" y="160338"/>
            <a:ext cx="2329741" cy="365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Картинки по запросу картинка на прозрачном фоне шарик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480" y="159974"/>
            <a:ext cx="2329741" cy="365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приложение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98704" y="312738"/>
            <a:ext cx="609600" cy="609600"/>
          </a:xfrm>
          <a:prstGeom prst="rect">
            <a:avLst/>
          </a:prstGeom>
        </p:spPr>
      </p:pic>
      <p:sp>
        <p:nvSpPr>
          <p:cNvPr id="4" name="AutoShape 2" descr="Картинки по запросу картинка на прозрачном фоне дети пою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Картинки по запросу картинка на прозрачном фоне дети поют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584" name="Picture 8" descr="Картинки по запросу картинка на прозрачном фоне дети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85790"/>
            <a:ext cx="7334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6" name="Picture 10" descr="Картинки по запросу картинка на прозрачном фоне дети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598" y="1985790"/>
            <a:ext cx="7334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09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35675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Ну что ж, друзья, настал тот час, которого все ждали!</a:t>
            </a:r>
            <a:br>
              <a:rPr lang="ru-RU" sz="2800" dirty="0" smtClean="0"/>
            </a:br>
            <a:r>
              <a:rPr lang="ru-RU" sz="2800" dirty="0" smtClean="0"/>
              <a:t>Мы собрались в последний раз в уютном светлом зале.</a:t>
            </a:r>
            <a:br>
              <a:rPr lang="ru-RU" sz="2800" dirty="0" smtClean="0"/>
            </a:br>
            <a:r>
              <a:rPr lang="ru-RU" sz="2800" dirty="0" smtClean="0"/>
              <a:t>Сюда проститься с детским Центром спешат ребятки все с утра,</a:t>
            </a:r>
            <a:br>
              <a:rPr lang="ru-RU" sz="2800" dirty="0" smtClean="0"/>
            </a:br>
            <a:r>
              <a:rPr lang="ru-RU" sz="2800" dirty="0" smtClean="0"/>
              <a:t>Мы их улыбками встречаем, аплодисментами. «Ура!»</a:t>
            </a:r>
            <a:endParaRPr lang="ru-RU" sz="2800" dirty="0"/>
          </a:p>
        </p:txBody>
      </p:sp>
      <p:pic>
        <p:nvPicPr>
          <p:cNvPr id="27650" name="Picture 2" descr="Картинки по запросу картинка на прозрачном фоне шари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24" y="254957"/>
            <a:ext cx="476250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Картинки по запросу картинка на прозрачном фоне шари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286" y="254956"/>
            <a:ext cx="476250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Картинки по запросу картинка на прозрачном фоне шари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719" y="4321175"/>
            <a:ext cx="476250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8" descr="Картинки по запросу картинка на прозрачном фоне шарик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38" y="4213225"/>
            <a:ext cx="2396709" cy="253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Картинки по запросу картинка на прозрачном фоне шарик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20348" y="4163084"/>
            <a:ext cx="2593438" cy="274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Картинки по запросу картинка на прозрачном фоне шарик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801" y="15875"/>
            <a:ext cx="2396709" cy="253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21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privetsochi.ru/uploads/images/00/00/03/2011/02/26/47e03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495" y="1797541"/>
            <a:ext cx="3785877" cy="513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3528" y="159488"/>
            <a:ext cx="7161832" cy="2693881"/>
          </a:xfrm>
        </p:spPr>
        <p:txBody>
          <a:bodyPr>
            <a:normAutofit/>
          </a:bodyPr>
          <a:lstStyle/>
          <a:p>
            <a:r>
              <a:rPr lang="ru-RU" sz="2800" dirty="0" smtClean="0"/>
              <a:t>- Замечательно спели детки! Даже не могу остановиться, так бы и аплодировала и аплодировала, до самого вечера.</a:t>
            </a:r>
            <a:br>
              <a:rPr lang="ru-RU" sz="2800" dirty="0" smtClean="0"/>
            </a:br>
            <a:r>
              <a:rPr lang="ru-RU" sz="2800" dirty="0" smtClean="0"/>
              <a:t>- Ты нам зубы не заговаривай, Шапокляк, а колокольчик возвращай!</a:t>
            </a:r>
          </a:p>
        </p:txBody>
      </p:sp>
      <p:pic>
        <p:nvPicPr>
          <p:cNvPr id="2052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26" y="159488"/>
            <a:ext cx="4628796" cy="661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Картинки по запросу картинка на прозрачном фоне клоу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73679" y="2468434"/>
            <a:ext cx="2537511" cy="430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97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privetsochi.ru/uploads/images/00/00/03/2011/02/26/47e03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495" y="1797541"/>
            <a:ext cx="3785877" cy="513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3528" y="159488"/>
            <a:ext cx="7161832" cy="2693881"/>
          </a:xfrm>
        </p:spPr>
        <p:txBody>
          <a:bodyPr>
            <a:normAutofit/>
          </a:bodyPr>
          <a:lstStyle/>
          <a:p>
            <a:r>
              <a:rPr lang="ru-RU" sz="2800" dirty="0" smtClean="0"/>
              <a:t>- Не отдам!</a:t>
            </a:r>
            <a:br>
              <a:rPr lang="ru-RU" sz="2800" dirty="0" smtClean="0"/>
            </a:br>
            <a:r>
              <a:rPr lang="ru-RU" sz="2800" dirty="0" smtClean="0"/>
              <a:t>- Тогда нам придётся силой забрать колокольчик!</a:t>
            </a:r>
            <a:br>
              <a:rPr lang="ru-RU" sz="2800" dirty="0" smtClean="0"/>
            </a:br>
            <a:r>
              <a:rPr lang="ru-RU" sz="2800" dirty="0" smtClean="0"/>
              <a:t>- Насмешили! У меня вон сколько силы! Так что я вас быстро всех </a:t>
            </a:r>
            <a:r>
              <a:rPr lang="ru-RU" sz="2800" dirty="0" err="1" smtClean="0"/>
              <a:t>победю</a:t>
            </a:r>
            <a:r>
              <a:rPr lang="ru-RU" sz="2800" dirty="0" smtClean="0"/>
              <a:t>! </a:t>
            </a:r>
            <a:r>
              <a:rPr lang="ru-RU" sz="2800" dirty="0" err="1" smtClean="0"/>
              <a:t>Побежу</a:t>
            </a:r>
            <a:r>
              <a:rPr lang="ru-RU" sz="2800" dirty="0" smtClean="0"/>
              <a:t>! </a:t>
            </a:r>
            <a:r>
              <a:rPr lang="ru-RU" sz="2800" dirty="0" err="1" smtClean="0"/>
              <a:t>Побеждю</a:t>
            </a:r>
            <a:r>
              <a:rPr lang="ru-RU" sz="2800" dirty="0" smtClean="0"/>
              <a:t>!</a:t>
            </a:r>
          </a:p>
        </p:txBody>
      </p:sp>
      <p:pic>
        <p:nvPicPr>
          <p:cNvPr id="2052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26" y="159488"/>
            <a:ext cx="4628796" cy="661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Картинки по запросу картинка на прозрачном фоне клоу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73679" y="2468434"/>
            <a:ext cx="2537511" cy="430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39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privetsochi.ru/uploads/images/00/00/03/2011/02/26/47e03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495" y="1797541"/>
            <a:ext cx="3785877" cy="513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3528" y="159488"/>
            <a:ext cx="7161832" cy="2693881"/>
          </a:xfrm>
        </p:spPr>
        <p:txBody>
          <a:bodyPr>
            <a:normAutofit/>
          </a:bodyPr>
          <a:lstStyle/>
          <a:p>
            <a:r>
              <a:rPr lang="ru-RU" sz="2800" dirty="0" smtClean="0"/>
              <a:t>- Да, правильно в народе говорят, сила есть, уме не надо!</a:t>
            </a:r>
            <a:br>
              <a:rPr lang="ru-RU" sz="2800" dirty="0" smtClean="0"/>
            </a:br>
            <a:r>
              <a:rPr lang="ru-RU" sz="2800" dirty="0" smtClean="0"/>
              <a:t>- Нечего обзываться, давайте уже драться!</a:t>
            </a:r>
            <a:br>
              <a:rPr lang="ru-RU" sz="2800" dirty="0" smtClean="0"/>
            </a:br>
            <a:r>
              <a:rPr lang="ru-RU" sz="2800" dirty="0" smtClean="0"/>
              <a:t>- Мы не будем драться, а будем соревноваться! А ребята нам в этом помогут. Правда, ребята?</a:t>
            </a:r>
          </a:p>
        </p:txBody>
      </p:sp>
      <p:pic>
        <p:nvPicPr>
          <p:cNvPr id="2052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26" y="159488"/>
            <a:ext cx="4628796" cy="661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Картинки по запросу картинка на прозрачном фоне клоу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73679" y="2468434"/>
            <a:ext cx="2537511" cy="430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26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876758"/>
            <a:ext cx="5981241" cy="598124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Эстафета "Принеси пятерку домой"</a:t>
            </a:r>
            <a:endParaRPr lang="ru-RU" dirty="0"/>
          </a:p>
        </p:txBody>
      </p:sp>
      <p:sp>
        <p:nvSpPr>
          <p:cNvPr id="3" name="AutoShape 2" descr="Картинки по запросу картинка на прозрачном фоне пят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приложение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58969" y="34436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80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0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privetsochi.ru/uploads/images/00/00/03/2011/02/26/47e03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495" y="1797541"/>
            <a:ext cx="3785877" cy="513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3528" y="159488"/>
            <a:ext cx="7161832" cy="2693881"/>
          </a:xfrm>
        </p:spPr>
        <p:txBody>
          <a:bodyPr>
            <a:normAutofit/>
          </a:bodyPr>
          <a:lstStyle/>
          <a:p>
            <a:r>
              <a:rPr lang="ru-RU" sz="2800" dirty="0" smtClean="0"/>
              <a:t>- Ух устала! Загоняли! Сил совсем не осталось!</a:t>
            </a:r>
            <a:br>
              <a:rPr lang="ru-RU" sz="2800" dirty="0" smtClean="0"/>
            </a:br>
            <a:r>
              <a:rPr lang="ru-RU" sz="2800" dirty="0" smtClean="0"/>
              <a:t>- Сильные наши детки?</a:t>
            </a:r>
            <a:br>
              <a:rPr lang="ru-RU" sz="2800" dirty="0" smtClean="0"/>
            </a:br>
            <a:r>
              <a:rPr lang="ru-RU" sz="2800" dirty="0" smtClean="0"/>
              <a:t>- Ловкие?</a:t>
            </a:r>
            <a:br>
              <a:rPr lang="ru-RU" sz="2800" dirty="0" smtClean="0"/>
            </a:br>
            <a:r>
              <a:rPr lang="ru-RU" sz="2800" dirty="0" smtClean="0"/>
              <a:t>- Это да!</a:t>
            </a:r>
          </a:p>
        </p:txBody>
      </p:sp>
      <p:pic>
        <p:nvPicPr>
          <p:cNvPr id="2052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26" y="159488"/>
            <a:ext cx="4628796" cy="661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Картинки по запросу картинка на прозрачном фоне клоу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73679" y="2468434"/>
            <a:ext cx="2537511" cy="430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92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privetsochi.ru/uploads/images/00/00/03/2011/02/26/47e03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495" y="1797541"/>
            <a:ext cx="3785877" cy="513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3528" y="159488"/>
            <a:ext cx="7161832" cy="2693881"/>
          </a:xfrm>
        </p:spPr>
        <p:txBody>
          <a:bodyPr>
            <a:normAutofit/>
          </a:bodyPr>
          <a:lstStyle/>
          <a:p>
            <a:r>
              <a:rPr lang="ru-RU" sz="2800" dirty="0" smtClean="0"/>
              <a:t>- И умные! Потому что они много лет занимались в Школе раннего развития «Лучик» у наших талантливых педагогов.</a:t>
            </a:r>
            <a:br>
              <a:rPr lang="ru-RU" sz="2800" dirty="0" smtClean="0"/>
            </a:br>
            <a:r>
              <a:rPr lang="ru-RU" sz="2800" dirty="0" smtClean="0"/>
              <a:t>- Правда? Докажите!</a:t>
            </a:r>
          </a:p>
        </p:txBody>
      </p:sp>
      <p:pic>
        <p:nvPicPr>
          <p:cNvPr id="2052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26" y="159488"/>
            <a:ext cx="4628796" cy="661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Картинки по запросу картинка на прозрачном фоне клоу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73679" y="2468434"/>
            <a:ext cx="2537511" cy="430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14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privetsochi.ru/uploads/images/00/00/03/2011/02/26/47e03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495" y="1797541"/>
            <a:ext cx="3785877" cy="513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3528" y="159488"/>
            <a:ext cx="7161832" cy="2693881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 каком месяце дети идут в школу?</a:t>
            </a:r>
          </a:p>
        </p:txBody>
      </p:sp>
      <p:pic>
        <p:nvPicPr>
          <p:cNvPr id="2052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26" y="159488"/>
            <a:ext cx="4628796" cy="661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Картинки по запросу картинка на прозрачном фоне клоу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73679" y="2468434"/>
            <a:ext cx="2537511" cy="430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50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12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privetsochi.ru/uploads/images/00/00/03/2011/02/26/47e03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495" y="1797541"/>
            <a:ext cx="3785877" cy="513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3528" y="159488"/>
            <a:ext cx="7161832" cy="2693881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Третий день недели?</a:t>
            </a:r>
          </a:p>
        </p:txBody>
      </p:sp>
      <p:pic>
        <p:nvPicPr>
          <p:cNvPr id="2052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26" y="159488"/>
            <a:ext cx="4628796" cy="661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Картинки по запросу картинка на прозрачном фоне клоу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73679" y="2468434"/>
            <a:ext cx="2537511" cy="430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24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0" y="100012"/>
            <a:ext cx="6667500" cy="665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20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36911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Самое время дать последний звонок в Школе раннего развития «Лучик».</a:t>
            </a:r>
            <a:br>
              <a:rPr lang="ru-RU" sz="2800" dirty="0" smtClean="0"/>
            </a:br>
            <a:r>
              <a:rPr lang="ru-RU" sz="2800" dirty="0" smtClean="0"/>
              <a:t>А где же наш звонок?</a:t>
            </a:r>
            <a:br>
              <a:rPr lang="ru-RU" sz="2800" dirty="0" smtClean="0"/>
            </a:br>
            <a:r>
              <a:rPr lang="ru-RU" sz="2800" dirty="0" smtClean="0"/>
              <a:t>Может быть в этой красивой коробочке?</a:t>
            </a:r>
            <a:endParaRPr lang="ru-RU" sz="2800" dirty="0"/>
          </a:p>
        </p:txBody>
      </p:sp>
      <p:pic>
        <p:nvPicPr>
          <p:cNvPr id="1026" name="Picture 2" descr="Картинки по запросу картинка на прозрачном фоне подаро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068" y="2557906"/>
            <a:ext cx="4671864" cy="414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68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privetsochi.ru/uploads/images/00/00/03/2011/02/26/47e03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495" y="1797541"/>
            <a:ext cx="3785877" cy="513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3528" y="159488"/>
            <a:ext cx="7161832" cy="2693881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Перерыв между уроками?</a:t>
            </a:r>
          </a:p>
        </p:txBody>
      </p:sp>
      <p:pic>
        <p:nvPicPr>
          <p:cNvPr id="2052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26" y="159488"/>
            <a:ext cx="4628796" cy="661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Картинки по запросу картинка на прозрачном фоне клоу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73679" y="2468434"/>
            <a:ext cx="2537511" cy="430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01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Картинки по запросу красивая картинка перемен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823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13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privetsochi.ru/uploads/images/00/00/03/2011/02/26/47e03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495" y="1797541"/>
            <a:ext cx="3785877" cy="513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3528" y="159488"/>
            <a:ext cx="7161832" cy="2693881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Что больше 10 или 15?</a:t>
            </a:r>
          </a:p>
        </p:txBody>
      </p:sp>
      <p:pic>
        <p:nvPicPr>
          <p:cNvPr id="2052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26" y="159488"/>
            <a:ext cx="4628796" cy="661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Картинки по запросу картинка на прозрачном фоне клоу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73679" y="2468434"/>
            <a:ext cx="2537511" cy="430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31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3552" y="365125"/>
            <a:ext cx="10340248" cy="6167877"/>
          </a:xfrm>
        </p:spPr>
        <p:txBody>
          <a:bodyPr>
            <a:noAutofit/>
          </a:bodyPr>
          <a:lstStyle/>
          <a:p>
            <a:r>
              <a:rPr lang="ru-RU" sz="20000" dirty="0" smtClean="0"/>
              <a:t>15        10</a:t>
            </a:r>
            <a:endParaRPr lang="ru-RU" sz="20000" dirty="0"/>
          </a:p>
        </p:txBody>
      </p:sp>
      <p:sp>
        <p:nvSpPr>
          <p:cNvPr id="3" name="Половина рамки 2"/>
          <p:cNvSpPr/>
          <p:nvPr/>
        </p:nvSpPr>
        <p:spPr>
          <a:xfrm rot="8098985">
            <a:off x="3794302" y="1902623"/>
            <a:ext cx="2851109" cy="2843379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79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privetsochi.ru/uploads/images/00/00/03/2011/02/26/47e03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495" y="1797541"/>
            <a:ext cx="3785877" cy="513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3528" y="159488"/>
            <a:ext cx="7161832" cy="2693881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Школьная сумка?</a:t>
            </a:r>
          </a:p>
        </p:txBody>
      </p:sp>
      <p:pic>
        <p:nvPicPr>
          <p:cNvPr id="2052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26" y="159488"/>
            <a:ext cx="4628796" cy="661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Картинки по запросу картинка на прозрачном фоне клоу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73679" y="2468434"/>
            <a:ext cx="2537511" cy="430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21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580" y="418641"/>
            <a:ext cx="7202484" cy="626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39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privetsochi.ru/uploads/images/00/00/03/2011/02/26/47e03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495" y="1797541"/>
            <a:ext cx="3785877" cy="513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3528" y="159488"/>
            <a:ext cx="7161832" cy="2693881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Сколько времён года?</a:t>
            </a:r>
          </a:p>
        </p:txBody>
      </p:sp>
      <p:pic>
        <p:nvPicPr>
          <p:cNvPr id="2052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26" y="159488"/>
            <a:ext cx="4628796" cy="661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Картинки по запросу картинка на прозрачном фоне клоу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73679" y="2468434"/>
            <a:ext cx="2537511" cy="430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06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Картинки по запросу картинка времена года для детей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940" y="0"/>
            <a:ext cx="7199382" cy="676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23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privetsochi.ru/uploads/images/00/00/03/2011/02/26/47e03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495" y="1797541"/>
            <a:ext cx="3785877" cy="513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3528" y="159488"/>
            <a:ext cx="7161832" cy="2693881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Тетрадь для записи домашнего задания?</a:t>
            </a:r>
          </a:p>
        </p:txBody>
      </p:sp>
      <p:pic>
        <p:nvPicPr>
          <p:cNvPr id="2052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26" y="159488"/>
            <a:ext cx="4628796" cy="661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Картинки по запросу картинка на прозрачном фоне клоу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73679" y="2468434"/>
            <a:ext cx="2537511" cy="430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59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Картинки по запросу картинка школьный дневни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382" y="127819"/>
            <a:ext cx="5238228" cy="663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68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97022" y="365125"/>
            <a:ext cx="6356777" cy="349078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- Здравствуйте, Шапокляк!</a:t>
            </a:r>
            <a:br>
              <a:rPr lang="ru-RU" sz="2800" dirty="0" smtClean="0"/>
            </a:br>
            <a:r>
              <a:rPr lang="ru-RU" sz="2800" dirty="0" smtClean="0"/>
              <a:t>Вы к нам на праздник?</a:t>
            </a:r>
            <a:br>
              <a:rPr lang="ru-RU" sz="2800" dirty="0" smtClean="0"/>
            </a:br>
            <a:r>
              <a:rPr lang="ru-RU" sz="2800" dirty="0" smtClean="0"/>
              <a:t>- Да, да, да! Так спешила,</a:t>
            </a:r>
            <a:br>
              <a:rPr lang="ru-RU" sz="2800" dirty="0" smtClean="0"/>
            </a:br>
            <a:r>
              <a:rPr lang="ru-RU" sz="2800" dirty="0" smtClean="0"/>
              <a:t>к вам на праздник,</a:t>
            </a:r>
            <a:br>
              <a:rPr lang="ru-RU" sz="2800" dirty="0" smtClean="0"/>
            </a:br>
            <a:r>
              <a:rPr lang="ru-RU" sz="2800" dirty="0" smtClean="0"/>
              <a:t>что даже накрасить</a:t>
            </a:r>
            <a:br>
              <a:rPr lang="ru-RU" sz="2800" dirty="0" smtClean="0"/>
            </a:br>
            <a:r>
              <a:rPr lang="ru-RU" sz="2800" dirty="0" smtClean="0"/>
              <a:t>губы не успела,</a:t>
            </a:r>
            <a:br>
              <a:rPr lang="ru-RU" sz="2800" dirty="0" smtClean="0"/>
            </a:br>
            <a:r>
              <a:rPr lang="ru-RU" sz="2800" dirty="0" smtClean="0"/>
              <a:t>где же моя помада!</a:t>
            </a:r>
            <a:endParaRPr lang="ru-RU" sz="2800" dirty="0"/>
          </a:p>
        </p:txBody>
      </p:sp>
      <p:pic>
        <p:nvPicPr>
          <p:cNvPr id="2052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26" y="159488"/>
            <a:ext cx="4628796" cy="661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04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privetsochi.ru/uploads/images/00/00/03/2011/02/26/47e03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495" y="1797541"/>
            <a:ext cx="3785877" cy="513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3528" y="159488"/>
            <a:ext cx="7161832" cy="2693881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Домик для птиц, сделанный своими руками?</a:t>
            </a:r>
          </a:p>
        </p:txBody>
      </p:sp>
      <p:pic>
        <p:nvPicPr>
          <p:cNvPr id="2052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26" y="159488"/>
            <a:ext cx="4628796" cy="661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Картинки по запросу картинка на прозрачном фоне клоу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73679" y="2468434"/>
            <a:ext cx="2537511" cy="430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44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233" y="174444"/>
            <a:ext cx="5574054" cy="646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30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privetsochi.ru/uploads/images/00/00/03/2011/02/26/47e03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495" y="1797541"/>
            <a:ext cx="3785877" cy="513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3528" y="159488"/>
            <a:ext cx="7161832" cy="2693881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Геометрическая фигура без углов?</a:t>
            </a:r>
          </a:p>
        </p:txBody>
      </p:sp>
      <p:pic>
        <p:nvPicPr>
          <p:cNvPr id="2052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26" y="159488"/>
            <a:ext cx="4628796" cy="661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Картинки по запросу картинка на прозрачном фоне клоу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73679" y="2468434"/>
            <a:ext cx="2537511" cy="430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96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6944810" y="1759353"/>
            <a:ext cx="3808071" cy="39006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2002420" y="509286"/>
            <a:ext cx="3009418" cy="6030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53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privetsochi.ru/uploads/images/00/00/03/2011/02/26/47e03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495" y="1797541"/>
            <a:ext cx="3785877" cy="513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3528" y="159488"/>
            <a:ext cx="7161832" cy="2693881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Знак сложения?</a:t>
            </a:r>
          </a:p>
        </p:txBody>
      </p:sp>
      <p:pic>
        <p:nvPicPr>
          <p:cNvPr id="2052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26" y="159488"/>
            <a:ext cx="4628796" cy="661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Картинки по запросу картинка на прозрачном фоне клоу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73679" y="2468434"/>
            <a:ext cx="2537511" cy="430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72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рест 1"/>
          <p:cNvSpPr/>
          <p:nvPr/>
        </p:nvSpPr>
        <p:spPr>
          <a:xfrm>
            <a:off x="3402958" y="474563"/>
            <a:ext cx="6342926" cy="5833640"/>
          </a:xfrm>
          <a:prstGeom prst="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84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privetsochi.ru/uploads/images/00/00/03/2011/02/26/47e03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495" y="1797541"/>
            <a:ext cx="3785877" cy="513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3528" y="159488"/>
            <a:ext cx="7161832" cy="2693881"/>
          </a:xfrm>
        </p:spPr>
        <p:txBody>
          <a:bodyPr>
            <a:normAutofit/>
          </a:bodyPr>
          <a:lstStyle/>
          <a:p>
            <a:r>
              <a:rPr lang="ru-RU" sz="2800" dirty="0" smtClean="0"/>
              <a:t>- Всё! Верю! Умные! Но, не грациозные! Танцевать они не умеют!</a:t>
            </a:r>
            <a:br>
              <a:rPr lang="ru-RU" sz="2800" dirty="0" smtClean="0"/>
            </a:br>
            <a:r>
              <a:rPr lang="ru-RU" sz="2800" dirty="0" smtClean="0"/>
              <a:t>- Шапокляк, ты не права! Наши дети разучили замечательный танец – вальс!</a:t>
            </a:r>
          </a:p>
        </p:txBody>
      </p:sp>
      <p:pic>
        <p:nvPicPr>
          <p:cNvPr id="2052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26" y="159488"/>
            <a:ext cx="4628796" cy="661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Картинки по запросу картинка на прозрачном фоне клоу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73679" y="2468434"/>
            <a:ext cx="2537511" cy="430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53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Картинки по запросу картинка на прозрачном фоне вальс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640" y="0"/>
            <a:ext cx="9225023" cy="677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приложение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50684" y="9018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privetsochi.ru/uploads/images/00/00/03/2011/02/26/47e03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495" y="1797541"/>
            <a:ext cx="3785877" cy="513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3528" y="159488"/>
            <a:ext cx="7161832" cy="2693881"/>
          </a:xfrm>
        </p:spPr>
        <p:txBody>
          <a:bodyPr>
            <a:normAutofit/>
          </a:bodyPr>
          <a:lstStyle/>
          <a:p>
            <a:r>
              <a:rPr lang="ru-RU" sz="2800" dirty="0" smtClean="0"/>
              <a:t>- Всё, не могу больше! Не могу я держать у себя колокольчик! Вручаю его вам, ребята! Вы молодцы! Только с одним условием! Возьмите меня в Школу раннего развития «Лучик»! Я хочу быть такой же умненькой и </a:t>
            </a:r>
            <a:r>
              <a:rPr lang="ru-RU" sz="2800" dirty="0" err="1" smtClean="0"/>
              <a:t>разумненькой</a:t>
            </a:r>
            <a:r>
              <a:rPr lang="ru-RU" sz="2800" dirty="0" smtClean="0"/>
              <a:t>!</a:t>
            </a:r>
          </a:p>
        </p:txBody>
      </p:sp>
      <p:pic>
        <p:nvPicPr>
          <p:cNvPr id="2052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26" y="159488"/>
            <a:ext cx="4628796" cy="661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Картинки по запросу картинка на прозрачном фоне клоу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73679" y="2468434"/>
            <a:ext cx="2537511" cy="430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54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privetsochi.ru/uploads/images/00/00/03/2011/02/26/47e03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495" y="1797541"/>
            <a:ext cx="3785877" cy="513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3528" y="159488"/>
            <a:ext cx="7161832" cy="2693881"/>
          </a:xfrm>
        </p:spPr>
        <p:txBody>
          <a:bodyPr>
            <a:normAutofit/>
          </a:bodyPr>
          <a:lstStyle/>
          <a:p>
            <a:r>
              <a:rPr lang="ru-RU" sz="2800" dirty="0" smtClean="0"/>
              <a:t>- Конечно приходи! Мы рады тебе помочь, Шапокляк!</a:t>
            </a:r>
            <a:r>
              <a:rPr lang="ru-RU" sz="2800" dirty="0"/>
              <a:t> </a:t>
            </a:r>
            <a:r>
              <a:rPr lang="ru-RU" sz="2800" dirty="0" smtClean="0"/>
              <a:t>Только приходи в сентябре, Шапокляк, так как учебный год </a:t>
            </a:r>
            <a:r>
              <a:rPr lang="ru-RU" sz="2800" smtClean="0"/>
              <a:t>уже закончился!</a:t>
            </a:r>
            <a:endParaRPr lang="ru-RU" sz="2800" dirty="0" smtClean="0"/>
          </a:p>
        </p:txBody>
      </p:sp>
      <p:pic>
        <p:nvPicPr>
          <p:cNvPr id="2052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26" y="159488"/>
            <a:ext cx="4628796" cy="661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Картинки по запросу картинка на прозрачном фоне клоу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73679" y="2468434"/>
            <a:ext cx="2537511" cy="430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78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3557530" cy="2058587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Вот любимая</a:t>
            </a:r>
            <a:br>
              <a:rPr lang="ru-RU" sz="2800" dirty="0" smtClean="0"/>
            </a:br>
            <a:r>
              <a:rPr lang="ru-RU" sz="2800" dirty="0" smtClean="0"/>
              <a:t>рогатка –</a:t>
            </a:r>
            <a:br>
              <a:rPr lang="ru-RU" sz="2800" dirty="0" smtClean="0"/>
            </a:br>
            <a:r>
              <a:rPr lang="ru-RU" sz="2800" dirty="0" smtClean="0"/>
              <a:t>чтобы птичек</a:t>
            </a:r>
            <a:br>
              <a:rPr lang="ru-RU" sz="2800" dirty="0" smtClean="0"/>
            </a:br>
            <a:r>
              <a:rPr lang="ru-RU" sz="2800" dirty="0" smtClean="0"/>
              <a:t>пострелять.</a:t>
            </a:r>
            <a:endParaRPr lang="ru-RU" sz="2800" dirty="0"/>
          </a:p>
        </p:txBody>
      </p:sp>
      <p:pic>
        <p:nvPicPr>
          <p:cNvPr id="3074" name="Picture 2" descr="Картинки по запросу красивая картинка рогат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544" y="0"/>
            <a:ext cx="6854456" cy="685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65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картинка на прозрачном фоне колокольчик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830" y="319227"/>
            <a:ext cx="4811280" cy="627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приложение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1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022" y="1"/>
            <a:ext cx="837397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6181" y="4458660"/>
            <a:ext cx="10515600" cy="211226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Это – шумный пистолетик,</a:t>
            </a:r>
            <a:br>
              <a:rPr lang="ru-RU" sz="2800" dirty="0" smtClean="0"/>
            </a:br>
            <a:r>
              <a:rPr lang="ru-RU" sz="2800" dirty="0" smtClean="0"/>
              <a:t>чтобы деток напугать.</a:t>
            </a:r>
            <a:endParaRPr lang="ru-RU" sz="2800" dirty="0"/>
          </a:p>
        </p:txBody>
      </p:sp>
      <p:sp>
        <p:nvSpPr>
          <p:cNvPr id="3" name="AutoShape 2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26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Эту </a:t>
            </a:r>
            <a:r>
              <a:rPr lang="ru-RU" sz="2800" dirty="0" err="1" smtClean="0"/>
              <a:t>ржавенькую</a:t>
            </a:r>
            <a:r>
              <a:rPr lang="ru-RU" sz="2800" dirty="0" smtClean="0"/>
              <a:t> кнопку я на стульчик ведущему подложу.</a:t>
            </a:r>
            <a:endParaRPr lang="ru-RU" sz="2800" dirty="0"/>
          </a:p>
        </p:txBody>
      </p:sp>
      <p:pic>
        <p:nvPicPr>
          <p:cNvPr id="6146" name="Picture 2" descr="Картинки по запросу красивая картинка кноп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945" y="1690688"/>
            <a:ext cx="7853055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16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Этот милый колокольчик… </a:t>
            </a:r>
            <a:endParaRPr lang="ru-RU" sz="2800" dirty="0"/>
          </a:p>
        </p:txBody>
      </p:sp>
      <p:pic>
        <p:nvPicPr>
          <p:cNvPr id="7170" name="Picture 2" descr="Картинки по запросу картинка на прозрачном фоне колокольчи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877" y="1027905"/>
            <a:ext cx="4196134" cy="547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84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479</Words>
  <Application>Microsoft Office PowerPoint</Application>
  <PresentationFormat>Широкоэкранный</PresentationFormat>
  <Paragraphs>50</Paragraphs>
  <Slides>60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4" baseType="lpstr">
      <vt:lpstr>Arial</vt:lpstr>
      <vt:lpstr>Calibri</vt:lpstr>
      <vt:lpstr>Calibri Light</vt:lpstr>
      <vt:lpstr>Тема Office</vt:lpstr>
      <vt:lpstr>Ахшарумка и Лучик спешат на помощь</vt:lpstr>
      <vt:lpstr>Презентация PowerPoint</vt:lpstr>
      <vt:lpstr>Ну что ж, друзья, настал тот час, которого все ждали! Мы собрались в последний раз в уютном светлом зале. Сюда проститься с детским Центром спешат ребятки все с утра, Мы их улыбками встречаем, аплодисментами. «Ура!»</vt:lpstr>
      <vt:lpstr>Самое время дать последний звонок в Школе раннего развития «Лучик». А где же наш звонок? Может быть в этой красивой коробочке?</vt:lpstr>
      <vt:lpstr>- Здравствуйте, Шапокляк! Вы к нам на праздник? - Да, да, да! Так спешила, к вам на праздник, что даже накрасить губы не успела, где же моя помада!</vt:lpstr>
      <vt:lpstr>Вот любимая рогатка – чтобы птичек пострелять.</vt:lpstr>
      <vt:lpstr>Это – шумный пистолетик, чтобы деток напугать.</vt:lpstr>
      <vt:lpstr>Эту ржавенькую кнопку я на стульчик ведущему подложу.</vt:lpstr>
      <vt:lpstr>Этот милый колокольчик… </vt:lpstr>
      <vt:lpstr>Это же наш колокольчик!</vt:lpstr>
      <vt:lpstr>- Нет! Теперь не ваш, а мой. Что ко мне попало, то моим стало! - Зачем ты его украла, Шапокляк? -Чтобы дети не росли и в школу никогда не пошли!</vt:lpstr>
      <vt:lpstr>- Вот так дела! Кого же нам позвать на помощь? Ребята, давайте позовём на выручку Ахшарумку – символ нашего Центра и Лучика – символ Школы раннего развития. Они ребята смелый и умные, сразу разберутся с этой врединой!</vt:lpstr>
      <vt:lpstr>- Зовите, кого хотите, а колокольчика вам не видать, как своих ушей! - Ребята давайте дружно и громко позовём наших друзей! -Ахшарумка! Лучик! </vt:lpstr>
      <vt:lpstr>Явились, не запылились!</vt:lpstr>
      <vt:lpstr>- Здравствуйте, друзья! - Почему вы так громко кричите?</vt:lpstr>
      <vt:lpstr>- Здравствуй, Ахшарумка! Здравствуй, Лучик! У нас сегодня выпускной бал. Мы хотели дать последний звонок, а Шапокляк его похитила!</vt:lpstr>
      <vt:lpstr>- Шапокляк, так нельзя себя вести! Зачем тебе колокольчик? - А я может тоже в школу хочу пойти учиться! - Ты?! Разве ты прошла подготовку в Школе раннего развития «Лучик»?</vt:lpstr>
      <vt:lpstr>- Я и без подготовки всё знаю и умею! - А ты знаешь, что такое школьные принадлежность? - Конечно знаю! - А это мы сейчас проверим! Ахшаручка, Лучик, загадайте Шапокляк загадки про школьные принадлежности!</vt:lpstr>
      <vt:lpstr>Если ты его отточишь – Нарисуешь все, что хочешь: Солнце, горы, море, пляж... Что же это? (Карандаш.)</vt:lpstr>
      <vt:lpstr>Чтобы буквы написать – Приготовим мы ... (Тетрадь.)</vt:lpstr>
      <vt:lpstr>Совсем не белоручка Ученическая... (Ручка.)</vt:lpstr>
      <vt:lpstr>Чтобы были умными Взрослые, мальчишки – Читайте больше Хорошие ... (Книжки.)</vt:lpstr>
      <vt:lpstr>- Тяжело тебе будет с такими знаниями в школе, Шапокляк! - Ничего, справлюсь! - А портфель ты собирать умеешь? - Конечно! А что такое портфель?</vt:lpstr>
      <vt:lpstr>Портфель – это ученическая сумка.</vt:lpstr>
      <vt:lpstr>- Сумку я умею собирать! - Да, уж мы сегодня видели, что лежит в твоей сумочки. Вот лучше посмотри, как наши детки собираются на учёбу.</vt:lpstr>
      <vt:lpstr>Игра «Собери портфель»</vt:lpstr>
      <vt:lpstr>- Ну, молодцы! Здорово портфель собрали! - Раз ребята тебе понравились, может быть отдашь им колокольчик? - Вот ещё! Подумаешь, в собиру школяетесь. Это у меня заплетык языкается! А теперь вот чеса заголовалась!</vt:lpstr>
      <vt:lpstr>- Что ты сказала, Шапокляк? - Можно подумать вы никогда не путаете звуки! - Наши дети говорят чётко, правильно, красиво поют.</vt:lpstr>
      <vt:lpstr>Презентация PowerPoint</vt:lpstr>
      <vt:lpstr>- Замечательно спели детки! Даже не могу остановиться, так бы и аплодировала и аплодировала, до самого вечера. - Ты нам зубы не заговаривай, Шапокляк, а колокольчик возвращай!</vt:lpstr>
      <vt:lpstr>- Не отдам! - Тогда нам придётся силой забрать колокольчик! - Насмешили! У меня вон сколько силы! Так что я вас быстро всех победю! Побежу! Побеждю!</vt:lpstr>
      <vt:lpstr>- Да, правильно в народе говорят, сила есть, уме не надо! - Нечего обзываться, давайте уже драться! - Мы не будем драться, а будем соревноваться! А ребята нам в этом помогут. Правда, ребята?</vt:lpstr>
      <vt:lpstr>Эстафета "Принеси пятерку домой"</vt:lpstr>
      <vt:lpstr>- Ух устала! Загоняли! Сил совсем не осталось! - Сильные наши детки? - Ловкие? - Это да!</vt:lpstr>
      <vt:lpstr>- И умные! Потому что они много лет занимались в Школе раннего развития «Лучик» у наших талантливых педагогов. - Правда? Докажите!</vt:lpstr>
      <vt:lpstr>В каком месяце дети идут в школу?</vt:lpstr>
      <vt:lpstr>Презентация PowerPoint</vt:lpstr>
      <vt:lpstr>Третий день недели?</vt:lpstr>
      <vt:lpstr>Презентация PowerPoint</vt:lpstr>
      <vt:lpstr>Перерыв между уроками?</vt:lpstr>
      <vt:lpstr>Презентация PowerPoint</vt:lpstr>
      <vt:lpstr>Что больше 10 или 15?</vt:lpstr>
      <vt:lpstr>15        10</vt:lpstr>
      <vt:lpstr>Школьная сумка?</vt:lpstr>
      <vt:lpstr>Презентация PowerPoint</vt:lpstr>
      <vt:lpstr>Сколько времён года?</vt:lpstr>
      <vt:lpstr>Презентация PowerPoint</vt:lpstr>
      <vt:lpstr>Тетрадь для записи домашнего задания?</vt:lpstr>
      <vt:lpstr>Презентация PowerPoint</vt:lpstr>
      <vt:lpstr>Домик для птиц, сделанный своими руками?</vt:lpstr>
      <vt:lpstr>Презентация PowerPoint</vt:lpstr>
      <vt:lpstr>Геометрическая фигура без углов?</vt:lpstr>
      <vt:lpstr>Презентация PowerPoint</vt:lpstr>
      <vt:lpstr>Знак сложения?</vt:lpstr>
      <vt:lpstr>Презентация PowerPoint</vt:lpstr>
      <vt:lpstr>- Всё! Верю! Умные! Но, не грациозные! Танцевать они не умеют! - Шапокляк, ты не права! Наши дети разучили замечательный танец – вальс!</vt:lpstr>
      <vt:lpstr>Презентация PowerPoint</vt:lpstr>
      <vt:lpstr>- Всё, не могу больше! Не могу я держать у себя колокольчик! Вручаю его вам, ребята! Вы молодцы! Только с одним условием! Возьмите меня в Школу раннего развития «Лучик»! Я хочу быть такой же умненькой и разумненькой!</vt:lpstr>
      <vt:lpstr>- Конечно приходи! Мы рады тебе помочь, Шапокляк! Только приходи в сентябре, Шапокляк, так как учебный год уже закончился!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Ахшарумка и Лучик спешат на помощь</dc:title>
  <dc:creator>Алекс</dc:creator>
  <cp:lastModifiedBy>Алекс</cp:lastModifiedBy>
  <cp:revision>28</cp:revision>
  <dcterms:created xsi:type="dcterms:W3CDTF">2017-07-25T17:38:39Z</dcterms:created>
  <dcterms:modified xsi:type="dcterms:W3CDTF">2017-07-27T14:01:50Z</dcterms:modified>
</cp:coreProperties>
</file>