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1" r:id="rId6"/>
    <p:sldId id="260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6A2C-EDA1-4C19-B84C-592D69CC0587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EB5D-6C55-4EA0-B22A-22EE1590A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2975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6A2C-EDA1-4C19-B84C-592D69CC0587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EB5D-6C55-4EA0-B22A-22EE1590A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979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6A2C-EDA1-4C19-B84C-592D69CC0587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EB5D-6C55-4EA0-B22A-22EE1590A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907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6A2C-EDA1-4C19-B84C-592D69CC0587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EB5D-6C55-4EA0-B22A-22EE1590A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831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6A2C-EDA1-4C19-B84C-592D69CC0587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EB5D-6C55-4EA0-B22A-22EE1590A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44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6A2C-EDA1-4C19-B84C-592D69CC0587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EB5D-6C55-4EA0-B22A-22EE1590A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571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6A2C-EDA1-4C19-B84C-592D69CC0587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EB5D-6C55-4EA0-B22A-22EE1590A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29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6A2C-EDA1-4C19-B84C-592D69CC0587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EB5D-6C55-4EA0-B22A-22EE1590A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520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6A2C-EDA1-4C19-B84C-592D69CC0587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EB5D-6C55-4EA0-B22A-22EE1590A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349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6A2C-EDA1-4C19-B84C-592D69CC0587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EB5D-6C55-4EA0-B22A-22EE1590A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5382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26A2C-EDA1-4C19-B84C-592D69CC0587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7EB5D-6C55-4EA0-B22A-22EE1590A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102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26A2C-EDA1-4C19-B84C-592D69CC0587}" type="datetimeFigureOut">
              <a:rPr lang="ru-RU" smtClean="0"/>
              <a:t>16.03.2019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97EB5D-6C55-4EA0-B22A-22EE1590A5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927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270" y="208723"/>
            <a:ext cx="12072730" cy="2604052"/>
          </a:xfrm>
        </p:spPr>
        <p:txBody>
          <a:bodyPr>
            <a:noAutofit/>
          </a:bodyPr>
          <a:lstStyle/>
          <a:p>
            <a:r>
              <a:rPr lang="en-US" sz="13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Famous Firsts</a:t>
            </a:r>
            <a:endParaRPr lang="ru-RU" sz="13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50696" y="3602038"/>
            <a:ext cx="3945834" cy="3186388"/>
          </a:xfrm>
        </p:spPr>
        <p:txBody>
          <a:bodyPr/>
          <a:lstStyle/>
          <a:p>
            <a:pPr algn="r"/>
            <a:r>
              <a:rPr lang="en-US" dirty="0" smtClean="0"/>
              <a:t>Spotlight 6</a:t>
            </a:r>
          </a:p>
          <a:p>
            <a:pPr algn="r"/>
            <a:r>
              <a:rPr lang="ru-RU" dirty="0" err="1" smtClean="0"/>
              <a:t>Шушпан</a:t>
            </a:r>
            <a:r>
              <a:rPr lang="ru-RU" dirty="0" smtClean="0"/>
              <a:t> Анжелика Аркадьевна</a:t>
            </a:r>
          </a:p>
          <a:p>
            <a:pPr algn="r"/>
            <a:r>
              <a:rPr lang="ru-RU" dirty="0" smtClean="0"/>
              <a:t>ГБОУ Школа №1519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31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383" y="1"/>
            <a:ext cx="11066417" cy="6858000"/>
          </a:xfrm>
        </p:spPr>
        <p:txBody>
          <a:bodyPr>
            <a:normAutofit/>
          </a:bodyPr>
          <a:lstStyle/>
          <a:p>
            <a:pPr algn="ctr"/>
            <a:r>
              <a:rPr lang="en-US" sz="115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lesson is over.</a:t>
            </a:r>
            <a:br>
              <a:rPr lang="en-US" sz="115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15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work!</a:t>
            </a:r>
            <a:endParaRPr lang="ru-RU" sz="115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474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ickey Mouse Steamboat Wil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62141" y="3327"/>
            <a:ext cx="9140396" cy="6854673"/>
          </a:xfrm>
        </p:spPr>
      </p:pic>
    </p:spTree>
    <p:extLst>
      <p:ext uri="{BB962C8B-B14F-4D97-AF65-F5344CB8AC3E}">
        <p14:creationId xmlns:p14="http://schemas.microsoft.com/office/powerpoint/2010/main" val="424067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0961"/>
            <a:ext cx="12155659" cy="6797040"/>
          </a:xfrm>
        </p:spPr>
      </p:pic>
    </p:spTree>
    <p:extLst>
      <p:ext uri="{BB962C8B-B14F-4D97-AF65-F5344CB8AC3E}">
        <p14:creationId xmlns:p14="http://schemas.microsoft.com/office/powerpoint/2010/main" val="2594971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051" y="888274"/>
            <a:ext cx="11521440" cy="5738949"/>
          </a:xfrm>
        </p:spPr>
        <p:txBody>
          <a:bodyPr numCol="2">
            <a:noAutofit/>
          </a:bodyPr>
          <a:lstStyle/>
          <a:p>
            <a:r>
              <a:rPr lang="en-US" sz="3600" b="1" dirty="0" smtClean="0"/>
              <a:t>1. Walt Disney was born in …...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A. the U.S.</a:t>
            </a:r>
            <a:br>
              <a:rPr lang="en-US" sz="3600" dirty="0" smtClean="0"/>
            </a:br>
            <a:r>
              <a:rPr lang="en-US" sz="3600" dirty="0" smtClean="0"/>
              <a:t>B. the UK</a:t>
            </a:r>
            <a:br>
              <a:rPr lang="en-US" sz="3600" dirty="0" smtClean="0"/>
            </a:br>
            <a:r>
              <a:rPr lang="en-US" sz="3600" dirty="0" smtClean="0"/>
              <a:t>C. Australia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b="1" dirty="0" smtClean="0"/>
              <a:t>2. He sold his first drawing at the age of…..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A. 10</a:t>
            </a:r>
            <a:br>
              <a:rPr lang="en-US" sz="3600" dirty="0" smtClean="0"/>
            </a:br>
            <a:r>
              <a:rPr lang="en-US" sz="3600" dirty="0" smtClean="0"/>
              <a:t>B. 7</a:t>
            </a:r>
            <a:br>
              <a:rPr lang="en-US" sz="3600" dirty="0" smtClean="0"/>
            </a:br>
            <a:r>
              <a:rPr lang="en-US" sz="3600" dirty="0" smtClean="0"/>
              <a:t>C. 30</a:t>
            </a:r>
            <a:br>
              <a:rPr lang="en-US" sz="3600" dirty="0" smtClean="0"/>
            </a:br>
            <a:r>
              <a:rPr lang="en-US" sz="3600" b="1" dirty="0" smtClean="0"/>
              <a:t>3. He received ……. Academy Awards in his lifetime.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A. 2</a:t>
            </a:r>
            <a:br>
              <a:rPr lang="en-US" sz="3600" dirty="0" smtClean="0"/>
            </a:br>
            <a:r>
              <a:rPr lang="en-US" sz="3600" dirty="0" smtClean="0"/>
              <a:t>B. 32</a:t>
            </a:r>
            <a:br>
              <a:rPr lang="en-US" sz="3600" dirty="0" smtClean="0"/>
            </a:br>
            <a:r>
              <a:rPr lang="en-US" sz="3600" dirty="0" smtClean="0"/>
              <a:t>C. 12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b="1" dirty="0" smtClean="0"/>
              <a:t>4. He made …… films while he was alive.</a:t>
            </a:r>
            <a:br>
              <a:rPr lang="en-US" sz="3600" b="1" dirty="0" smtClean="0"/>
            </a:br>
            <a:r>
              <a:rPr lang="en-US" sz="3600" dirty="0" smtClean="0"/>
              <a:t>A. 91</a:t>
            </a:r>
            <a:br>
              <a:rPr lang="en-US" sz="3600" dirty="0" smtClean="0"/>
            </a:br>
            <a:r>
              <a:rPr lang="en-US" sz="3600" dirty="0" smtClean="0"/>
              <a:t>B. 41</a:t>
            </a:r>
            <a:br>
              <a:rPr lang="en-US" sz="3600" dirty="0" smtClean="0"/>
            </a:br>
            <a:r>
              <a:rPr lang="en-US" sz="3600" dirty="0" smtClean="0"/>
              <a:t>C. 81</a:t>
            </a:r>
            <a:endParaRPr lang="ru-RU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31371" y="0"/>
            <a:ext cx="10972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</a:rPr>
              <a:t>How much do you know about Walt Disney?</a:t>
            </a:r>
            <a:endParaRPr lang="ru-RU" sz="4400" b="1" dirty="0">
              <a:solidFill>
                <a:srgbClr val="7030A0"/>
              </a:solidFill>
            </a:endParaRPr>
          </a:p>
        </p:txBody>
      </p:sp>
      <p:pic>
        <p:nvPicPr>
          <p:cNvPr id="6" name="Ex. 1, p. 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259" y="141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3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709366" cy="6270806"/>
          </a:xfrm>
        </p:spPr>
        <p:txBody>
          <a:bodyPr numCol="2"/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Sketch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Together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Garage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Sound cartoon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Generation </a:t>
            </a:r>
            <a:b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поколение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гараж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вместе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набросок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мультфильм со звуком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2899954" y="740229"/>
            <a:ext cx="3187337" cy="36140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3039291" y="1994263"/>
            <a:ext cx="3100252" cy="11843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V="1">
            <a:off x="2682240" y="1976846"/>
            <a:ext cx="3405051" cy="12975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302034" y="4354286"/>
            <a:ext cx="1785257" cy="125403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709851" y="801189"/>
            <a:ext cx="2377440" cy="480713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977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8965" y="168964"/>
            <a:ext cx="11897139" cy="6530009"/>
          </a:xfrm>
        </p:spPr>
        <p:txBody>
          <a:bodyPr>
            <a:noAutofit/>
          </a:bodyPr>
          <a:lstStyle/>
          <a:p>
            <a:r>
              <a:rPr lang="en-US" sz="3200" dirty="0" smtClean="0"/>
              <a:t>1. What did Walt Disney like from an early age?</a:t>
            </a:r>
          </a:p>
          <a:p>
            <a:r>
              <a:rPr lang="en-US" sz="3200" dirty="0" smtClean="0"/>
              <a:t>2. What did Walt Disney sell to his </a:t>
            </a:r>
            <a:r>
              <a:rPr lang="en-US" sz="3200" dirty="0" err="1" smtClean="0"/>
              <a:t>neighbours</a:t>
            </a:r>
            <a:r>
              <a:rPr lang="en-US" sz="3200" dirty="0" smtClean="0"/>
              <a:t>?</a:t>
            </a:r>
          </a:p>
          <a:p>
            <a:r>
              <a:rPr lang="en-US" sz="3200" dirty="0" smtClean="0"/>
              <a:t>3. how old was he then?</a:t>
            </a:r>
          </a:p>
          <a:p>
            <a:r>
              <a:rPr lang="en-US" sz="3200" dirty="0" smtClean="0"/>
              <a:t>4. When did Walt Disney leave for Hollywood?</a:t>
            </a:r>
          </a:p>
          <a:p>
            <a:r>
              <a:rPr lang="en-US" sz="3200" dirty="0" smtClean="0"/>
              <a:t>5. How much money did he have with him?</a:t>
            </a:r>
          </a:p>
          <a:p>
            <a:r>
              <a:rPr lang="en-US" sz="3200" dirty="0" smtClean="0"/>
              <a:t>6. Where did Walt Disney’s brother live?</a:t>
            </a:r>
          </a:p>
          <a:p>
            <a:r>
              <a:rPr lang="en-US" sz="3200" dirty="0" smtClean="0"/>
              <a:t>7. What was his name?</a:t>
            </a:r>
          </a:p>
          <a:p>
            <a:r>
              <a:rPr lang="en-US" sz="3200" dirty="0" smtClean="0"/>
              <a:t>8. What did they start together?</a:t>
            </a:r>
          </a:p>
          <a:p>
            <a:r>
              <a:rPr lang="en-US" sz="3200" dirty="0" smtClean="0"/>
              <a:t>9. What did Walt Disney create?</a:t>
            </a:r>
          </a:p>
          <a:p>
            <a:r>
              <a:rPr lang="en-US" sz="3200" dirty="0" smtClean="0"/>
              <a:t>10. Where did Mickey Mouse first appear?</a:t>
            </a:r>
          </a:p>
          <a:p>
            <a:r>
              <a:rPr lang="en-US" sz="3200" dirty="0" smtClean="0"/>
              <a:t>11. Which popular films did he make?</a:t>
            </a:r>
          </a:p>
          <a:p>
            <a:r>
              <a:rPr lang="en-US" sz="3200" dirty="0" smtClean="0"/>
              <a:t>12. When did Walt Disney die?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88839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eonardo da Vinci for Children_ Biography for Kids - FreeSchoo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788"/>
            <a:ext cx="12169897" cy="6845212"/>
          </a:xfrm>
        </p:spPr>
      </p:pic>
    </p:spTree>
    <p:extLst>
      <p:ext uri="{BB962C8B-B14F-4D97-AF65-F5344CB8AC3E}">
        <p14:creationId xmlns:p14="http://schemas.microsoft.com/office/powerpoint/2010/main" val="279117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3697" y="95159"/>
            <a:ext cx="9794966" cy="766989"/>
          </a:xfrm>
        </p:spPr>
        <p:txBody>
          <a:bodyPr/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Leonardo Da Vinci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61" y="731520"/>
            <a:ext cx="3413760" cy="612648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Name:</a:t>
            </a:r>
          </a:p>
          <a:p>
            <a:r>
              <a:rPr lang="en-US" sz="3600" dirty="0" smtClean="0"/>
              <a:t>Date of birth:</a:t>
            </a:r>
          </a:p>
          <a:p>
            <a:r>
              <a:rPr lang="en-US" sz="3600" dirty="0" smtClean="0"/>
              <a:t>Place of birth:</a:t>
            </a:r>
          </a:p>
          <a:p>
            <a:r>
              <a:rPr lang="en-US" sz="3600" dirty="0" smtClean="0"/>
              <a:t>Early years: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3600" dirty="0" smtClean="0"/>
              <a:t>Later years:</a:t>
            </a:r>
          </a:p>
          <a:p>
            <a:r>
              <a:rPr lang="en-US" sz="3600" dirty="0" smtClean="0"/>
              <a:t>Famous for:</a:t>
            </a:r>
          </a:p>
          <a:p>
            <a:r>
              <a:rPr lang="en-US" sz="3600" dirty="0" smtClean="0"/>
              <a:t>Date of death: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709851" y="661850"/>
            <a:ext cx="824701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 smtClean="0"/>
              <a:t>Leonardo da Vinci</a:t>
            </a:r>
            <a:endParaRPr lang="en-US" sz="2700" dirty="0"/>
          </a:p>
          <a:p>
            <a:pPr>
              <a:lnSpc>
                <a:spcPct val="150000"/>
              </a:lnSpc>
            </a:pPr>
            <a:r>
              <a:rPr lang="en-US" sz="2700" dirty="0"/>
              <a:t>April 15, 1452 </a:t>
            </a:r>
          </a:p>
          <a:p>
            <a:pPr>
              <a:lnSpc>
                <a:spcPct val="150000"/>
              </a:lnSpc>
            </a:pPr>
            <a:r>
              <a:rPr lang="en-US" sz="2700" dirty="0" smtClean="0"/>
              <a:t>Vinci, Italy</a:t>
            </a:r>
            <a:endParaRPr lang="en-US" sz="2700" dirty="0"/>
          </a:p>
          <a:p>
            <a:r>
              <a:rPr lang="en-US" sz="2700" dirty="0" smtClean="0"/>
              <a:t>Started painting in his childhood, at the age of 14 he went to </a:t>
            </a:r>
            <a:r>
              <a:rPr lang="en-US" sz="2700" dirty="0"/>
              <a:t>Florence to a famous painter </a:t>
            </a:r>
            <a:r>
              <a:rPr lang="en-US" sz="2700" dirty="0" err="1" smtClean="0"/>
              <a:t>Verrochio</a:t>
            </a:r>
            <a:r>
              <a:rPr lang="en-US" sz="2700" dirty="0" smtClean="0"/>
              <a:t>. By the age of 20 he </a:t>
            </a:r>
            <a:r>
              <a:rPr lang="en-US" sz="2700" dirty="0"/>
              <a:t>started his own </a:t>
            </a:r>
            <a:r>
              <a:rPr lang="en-US" sz="2700" dirty="0" smtClean="0"/>
              <a:t>workshop.</a:t>
            </a:r>
            <a:endParaRPr lang="en-US" sz="2700" dirty="0"/>
          </a:p>
          <a:p>
            <a:endParaRPr lang="en-US" sz="2700" dirty="0" smtClean="0"/>
          </a:p>
          <a:p>
            <a:r>
              <a:rPr lang="en-US" sz="2700" dirty="0" smtClean="0"/>
              <a:t>He moved to Milan at the age of 30, he became an engineer. </a:t>
            </a:r>
            <a:endParaRPr lang="en-US" sz="2700" dirty="0"/>
          </a:p>
          <a:p>
            <a:pPr fontAlgn="base"/>
            <a:r>
              <a:rPr lang="en-US" sz="2700" dirty="0"/>
              <a:t>The </a:t>
            </a:r>
            <a:r>
              <a:rPr lang="en-US" sz="2700" dirty="0" smtClean="0"/>
              <a:t>parachute; Machine gun (tank); Diving suit; Mona Lisa painting; The Last Supper painting</a:t>
            </a:r>
            <a:endParaRPr lang="en-US" sz="2700" dirty="0"/>
          </a:p>
          <a:p>
            <a:pPr fontAlgn="base">
              <a:lnSpc>
                <a:spcPct val="150000"/>
              </a:lnSpc>
            </a:pPr>
            <a:r>
              <a:rPr lang="en-US" sz="2700" dirty="0"/>
              <a:t>May 2, 1519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8054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Home task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WB p 43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02738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182</Words>
  <Application>Microsoft Office PowerPoint</Application>
  <PresentationFormat>Широкоэкранный</PresentationFormat>
  <Paragraphs>41</Paragraphs>
  <Slides>10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Тема Office</vt:lpstr>
      <vt:lpstr>Famous Firsts</vt:lpstr>
      <vt:lpstr>Презентация PowerPoint</vt:lpstr>
      <vt:lpstr>Презентация PowerPoint</vt:lpstr>
      <vt:lpstr>1. Walt Disney was born in …... A. the U.S. B. the UK C. Australia   2. He sold his first drawing at the age of….. A. 10 B. 7 C. 30 3. He received ……. Academy Awards in his lifetime. A. 2 B. 32 C. 12  4. He made …… films while he was alive. A. 91 B. 41 C. 81</vt:lpstr>
      <vt:lpstr>Sketch  Together  Garage  Sound cartoon  Generation   поколение  гараж  вместе  набросок  мультфильм со звуком</vt:lpstr>
      <vt:lpstr>Презентация PowerPoint</vt:lpstr>
      <vt:lpstr>Презентация PowerPoint</vt:lpstr>
      <vt:lpstr>Leonardo Da Vinci</vt:lpstr>
      <vt:lpstr>Home task </vt:lpstr>
      <vt:lpstr>The lesson is over. Thank you for your work!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Famous Firsts</dc:title>
  <dc:creator>Лисява</dc:creator>
  <cp:lastModifiedBy>Лисява</cp:lastModifiedBy>
  <cp:revision>8</cp:revision>
  <dcterms:created xsi:type="dcterms:W3CDTF">2019-03-16T08:02:45Z</dcterms:created>
  <dcterms:modified xsi:type="dcterms:W3CDTF">2019-03-16T09:04:35Z</dcterms:modified>
</cp:coreProperties>
</file>