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9" r:id="rId1"/>
  </p:sldMasterIdLst>
  <p:sldIdLst>
    <p:sldId id="324" r:id="rId2"/>
    <p:sldId id="308" r:id="rId3"/>
    <p:sldId id="257" r:id="rId4"/>
    <p:sldId id="258" r:id="rId5"/>
    <p:sldId id="259" r:id="rId6"/>
    <p:sldId id="309" r:id="rId7"/>
    <p:sldId id="314" r:id="rId8"/>
    <p:sldId id="310" r:id="rId9"/>
    <p:sldId id="311" r:id="rId10"/>
    <p:sldId id="312" r:id="rId11"/>
    <p:sldId id="315" r:id="rId12"/>
    <p:sldId id="313" r:id="rId13"/>
    <p:sldId id="316" r:id="rId14"/>
    <p:sldId id="266" r:id="rId15"/>
    <p:sldId id="268" r:id="rId16"/>
    <p:sldId id="269" r:id="rId17"/>
    <p:sldId id="267" r:id="rId18"/>
    <p:sldId id="270" r:id="rId19"/>
    <p:sldId id="271" r:id="rId20"/>
    <p:sldId id="275" r:id="rId21"/>
    <p:sldId id="272" r:id="rId22"/>
    <p:sldId id="274" r:id="rId23"/>
    <p:sldId id="273" r:id="rId24"/>
    <p:sldId id="277" r:id="rId25"/>
    <p:sldId id="276" r:id="rId26"/>
    <p:sldId id="278" r:id="rId27"/>
    <p:sldId id="279" r:id="rId28"/>
    <p:sldId id="281" r:id="rId29"/>
    <p:sldId id="280" r:id="rId30"/>
    <p:sldId id="282" r:id="rId31"/>
    <p:sldId id="283" r:id="rId32"/>
    <p:sldId id="284" r:id="rId33"/>
    <p:sldId id="317" r:id="rId34"/>
    <p:sldId id="285" r:id="rId35"/>
    <p:sldId id="286" r:id="rId36"/>
    <p:sldId id="289" r:id="rId37"/>
    <p:sldId id="287" r:id="rId38"/>
    <p:sldId id="288" r:id="rId39"/>
    <p:sldId id="290" r:id="rId40"/>
    <p:sldId id="291" r:id="rId41"/>
    <p:sldId id="292" r:id="rId42"/>
    <p:sldId id="294" r:id="rId43"/>
    <p:sldId id="293" r:id="rId44"/>
    <p:sldId id="295" r:id="rId45"/>
    <p:sldId id="318" r:id="rId46"/>
    <p:sldId id="321" r:id="rId47"/>
    <p:sldId id="322" r:id="rId48"/>
    <p:sldId id="296" r:id="rId49"/>
    <p:sldId id="297" r:id="rId50"/>
    <p:sldId id="298" r:id="rId51"/>
    <p:sldId id="300" r:id="rId52"/>
    <p:sldId id="323" r:id="rId53"/>
    <p:sldId id="303" r:id="rId54"/>
    <p:sldId id="304" r:id="rId55"/>
    <p:sldId id="325" r:id="rId56"/>
    <p:sldId id="305" r:id="rId57"/>
    <p:sldId id="306" r:id="rId58"/>
    <p:sldId id="307" r:id="rId59"/>
  </p:sldIdLst>
  <p:sldSz cx="12192000" cy="6858000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821" autoAdjust="0"/>
    <p:restoredTop sz="94728" autoAdjust="0"/>
  </p:normalViewPr>
  <p:slideViewPr>
    <p:cSldViewPr snapToGrid="0">
      <p:cViewPr varScale="1">
        <p:scale>
          <a:sx n="65" d="100"/>
          <a:sy n="65" d="100"/>
        </p:scale>
        <p:origin x="-138" y="-22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5"/>
          <p:cNvCxnSpPr/>
          <p:nvPr/>
        </p:nvCxnSpPr>
        <p:spPr>
          <a:xfrm flipH="1">
            <a:off x="8228013" y="7938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16"/>
          <p:cNvCxnSpPr/>
          <p:nvPr/>
        </p:nvCxnSpPr>
        <p:spPr>
          <a:xfrm flipH="1">
            <a:off x="6108700" y="92075"/>
            <a:ext cx="6080125" cy="608012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20"/>
          <p:cNvCxnSpPr/>
          <p:nvPr/>
        </p:nvCxnSpPr>
        <p:spPr>
          <a:xfrm flipH="1">
            <a:off x="7335838" y="31750"/>
            <a:ext cx="4852987" cy="4852988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22"/>
          <p:cNvCxnSpPr/>
          <p:nvPr/>
        </p:nvCxnSpPr>
        <p:spPr>
          <a:xfrm flipH="1">
            <a:off x="7845425" y="609600"/>
            <a:ext cx="4343400" cy="434340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/>
          <a:lstStyle>
            <a:lvl1pPr algn="l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32154F-E13B-4EA3-B701-6B03B9C60E0C}" type="datetimeFigureOut">
              <a:rPr lang="en-US"/>
              <a:pPr>
                <a:defRPr/>
              </a:pPr>
              <a:t>12/19/2017</a:t>
            </a:fld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67F786-82F6-477B-8D5E-5EE9569E35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D739AE-5A9C-43C5-982C-D48E190CA071}" type="datetimeFigureOut">
              <a:rPr lang="en-US"/>
              <a:pPr>
                <a:defRPr/>
              </a:pPr>
              <a:t>12/19/2017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7D0CB8-C90C-4EDE-A580-C53BFCD2F0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/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B34635-89BD-4325-B73E-D3D71667EE4A}" type="datetimeFigureOut">
              <a:rPr lang="en-US"/>
              <a:pPr>
                <a:defRPr/>
              </a:pPr>
              <a:t>12/19/2017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F8DEE4-4BA5-475E-B39E-CBFBE39873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3"/>
          <p:cNvSpPr txBox="1"/>
          <p:nvPr/>
        </p:nvSpPr>
        <p:spPr>
          <a:xfrm>
            <a:off x="531813" y="812800"/>
            <a:ext cx="609600" cy="584200"/>
          </a:xfrm>
          <a:prstGeom prst="rect">
            <a:avLst/>
          </a:prstGeom>
        </p:spPr>
        <p:txBody>
          <a:bodyPr anchor="ctr"/>
          <a:lstStyle/>
          <a:p>
            <a:pPr>
              <a:defRPr/>
            </a:pPr>
            <a:r>
              <a:rPr lang="en-US" sz="8000" dirty="0"/>
              <a:t>“</a:t>
            </a:r>
          </a:p>
        </p:txBody>
      </p:sp>
      <p:sp>
        <p:nvSpPr>
          <p:cNvPr id="6" name="TextBox 14"/>
          <p:cNvSpPr txBox="1"/>
          <p:nvPr/>
        </p:nvSpPr>
        <p:spPr>
          <a:xfrm>
            <a:off x="10285413" y="2768600"/>
            <a:ext cx="609600" cy="584200"/>
          </a:xfrm>
          <a:prstGeom prst="rect">
            <a:avLst/>
          </a:prstGeom>
        </p:spPr>
        <p:txBody>
          <a:bodyPr anchor="ctr"/>
          <a:lstStyle/>
          <a:p>
            <a:pPr algn="r">
              <a:defRPr/>
            </a:pPr>
            <a:r>
              <a:rPr lang="en-US" sz="8000" dirty="0"/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/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B929FC-A814-4A3C-8227-207E0C32F435}" type="datetimeFigureOut">
              <a:rPr lang="en-US"/>
              <a:pPr>
                <a:defRPr/>
              </a:pPr>
              <a:t>12/19/2017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3982FA-5E38-43B0-B5C7-54C1B5F223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/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0FBCC6-2952-4A88-83E0-0C06C8FCB071}" type="datetimeFigureOut">
              <a:rPr lang="en-US"/>
              <a:pPr>
                <a:defRPr/>
              </a:pPr>
              <a:t>12/19/2017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4681A6-B666-4A67-8CD6-F6254FA891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0"/>
          <p:cNvSpPr txBox="1"/>
          <p:nvPr/>
        </p:nvSpPr>
        <p:spPr>
          <a:xfrm>
            <a:off x="531813" y="812800"/>
            <a:ext cx="609600" cy="584200"/>
          </a:xfrm>
          <a:prstGeom prst="rect">
            <a:avLst/>
          </a:prstGeom>
        </p:spPr>
        <p:txBody>
          <a:bodyPr anchor="ctr"/>
          <a:lstStyle/>
          <a:p>
            <a:pPr>
              <a:defRPr/>
            </a:pPr>
            <a:r>
              <a:rPr lang="en-US" sz="8000" dirty="0"/>
              <a:t>“</a:t>
            </a:r>
          </a:p>
        </p:txBody>
      </p:sp>
      <p:sp>
        <p:nvSpPr>
          <p:cNvPr id="6" name="TextBox 11"/>
          <p:cNvSpPr txBox="1"/>
          <p:nvPr/>
        </p:nvSpPr>
        <p:spPr>
          <a:xfrm>
            <a:off x="10285413" y="2768600"/>
            <a:ext cx="609600" cy="584200"/>
          </a:xfrm>
          <a:prstGeom prst="rect">
            <a:avLst/>
          </a:prstGeom>
        </p:spPr>
        <p:txBody>
          <a:bodyPr anchor="ctr"/>
          <a:lstStyle/>
          <a:p>
            <a:pPr algn="r">
              <a:defRPr/>
            </a:pPr>
            <a:r>
              <a:rPr lang="en-US" sz="8000" dirty="0"/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/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05EE9D-C707-40C1-A19D-82910684FFFC}" type="datetimeFigureOut">
              <a:rPr lang="en-US"/>
              <a:pPr>
                <a:defRPr/>
              </a:pPr>
              <a:t>12/19/2017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9F75BB-747E-4146-9C1C-155CEC136D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/>
          <a:lstStyle>
            <a:lvl1pPr>
              <a:defRPr lang="en-US" b="0" dirty="0"/>
            </a:lvl1pPr>
          </a:lstStyle>
          <a:p>
            <a:pPr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AD1A1D-BC20-44BC-84B5-E43BB07543CD}" type="datetimeFigureOut">
              <a:rPr lang="en-US"/>
              <a:pPr>
                <a:defRPr/>
              </a:pPr>
              <a:t>12/19/2017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AD610F-8DC8-41B6-82B6-E937117B55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7B8CAB-5076-437D-8C0F-4A01454D67E3}" type="datetimeFigureOut">
              <a:rPr lang="en-US"/>
              <a:pPr>
                <a:defRPr/>
              </a:pPr>
              <a:t>12/19/2017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6F2D47-8C8F-4580-891A-4F0846D2A3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F73A2C-3C94-4E13-B84C-A8250A12D390}" type="datetimeFigureOut">
              <a:rPr lang="en-US"/>
              <a:pPr>
                <a:defRPr/>
              </a:pPr>
              <a:t>12/19/2017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AD268E-9965-4E40-8409-5FA47B2A35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542FEF-ED9C-495F-8FA0-7EF642049A32}" type="datetimeFigureOut">
              <a:rPr lang="en-US"/>
              <a:pPr>
                <a:defRPr/>
              </a:pPr>
              <a:t>12/19/2017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3D8D9E-1DC2-425A-91C4-D71CC195B4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/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6952E7-0E24-4CE6-9B6F-17AA4CF68E4A}" type="datetimeFigureOut">
              <a:rPr lang="en-US"/>
              <a:pPr>
                <a:defRPr/>
              </a:pPr>
              <a:t>12/19/2017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69FDEB-03F5-4A3C-91A3-7BC01246A8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36654E-635C-40BC-A78B-6A296C742187}" type="datetimeFigureOut">
              <a:rPr lang="en-US"/>
              <a:pPr>
                <a:defRPr/>
              </a:pPr>
              <a:t>12/19/2017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DFE9A2-2A83-43F7-8AD3-EC9A37D7D4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35063A-E2CE-403B-A443-6B6023281B66}" type="datetimeFigureOut">
              <a:rPr lang="en-US"/>
              <a:pPr>
                <a:defRPr/>
              </a:pPr>
              <a:t>12/19/2017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14ACAB-FB6F-47B5-9A90-B8BCE875DA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917676-E004-464A-8941-480B7043C40E}" type="datetimeFigureOut">
              <a:rPr lang="en-US"/>
              <a:pPr>
                <a:defRPr/>
              </a:pPr>
              <a:t>12/19/2017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BC037C-590D-448A-A633-72CAE0C191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70A771-408D-4A98-80F6-6C1FA90D5FCD}" type="datetimeFigureOut">
              <a:rPr lang="en-US"/>
              <a:pPr>
                <a:defRPr/>
              </a:pPr>
              <a:t>12/19/2017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0C20E8-94ED-43CF-A2F8-604CD5429D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8F0B6F-7830-4DC1-8AAC-9C5D685CCB7C}" type="datetimeFigureOut">
              <a:rPr lang="en-US"/>
              <a:pPr>
                <a:defRPr/>
              </a:pPr>
              <a:t>12/19/2017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19B95D-1149-42D9-9AE4-062158DC39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842CBB-8D8A-4F50-B042-4DDD7AD22198}" type="datetimeFigureOut">
              <a:rPr lang="en-US"/>
              <a:pPr>
                <a:defRPr/>
              </a:pPr>
              <a:t>12/19/2017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0FDA16-E737-405C-B7E6-BEF4844CD7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6"/>
          <p:cNvGrpSpPr>
            <a:grpSpLocks/>
          </p:cNvGrpSpPr>
          <p:nvPr/>
        </p:nvGrpSpPr>
        <p:grpSpPr bwMode="auto">
          <a:xfrm>
            <a:off x="9207500" y="2963863"/>
            <a:ext cx="2981325" cy="320833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5852" y="2963333"/>
              <a:ext cx="912975" cy="91296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83"/>
              <a:ext cx="2981858" cy="2981817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3013" y="3285648"/>
              <a:ext cx="1895814" cy="1895788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853" y="3131636"/>
              <a:ext cx="1744974" cy="174495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600" y="3682589"/>
              <a:ext cx="1270227" cy="127021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3" y="4487863"/>
            <a:ext cx="8534400" cy="150653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84213" y="685800"/>
            <a:ext cx="8534400" cy="3614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3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 smtClean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32038E76-49E4-4AF5-BFC7-1A1C592A3F8A}" type="datetimeFigureOut">
              <a:rPr lang="en-US"/>
              <a:pPr>
                <a:defRPr/>
              </a:pPr>
              <a:t>12/19/2017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3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3000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 smtClean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3374F223-0A44-4A3E-AC4C-255AB32BA6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7" r:id="rId1"/>
    <p:sldLayoutId id="2147483686" r:id="rId2"/>
    <p:sldLayoutId id="2147483685" r:id="rId3"/>
    <p:sldLayoutId id="2147483684" r:id="rId4"/>
    <p:sldLayoutId id="2147483683" r:id="rId5"/>
    <p:sldLayoutId id="2147483682" r:id="rId6"/>
    <p:sldLayoutId id="2147483681" r:id="rId7"/>
    <p:sldLayoutId id="2147483680" r:id="rId8"/>
    <p:sldLayoutId id="2147483679" r:id="rId9"/>
    <p:sldLayoutId id="2147483678" r:id="rId10"/>
    <p:sldLayoutId id="2147483677" r:id="rId11"/>
    <p:sldLayoutId id="2147483688" r:id="rId12"/>
    <p:sldLayoutId id="2147483676" r:id="rId13"/>
    <p:sldLayoutId id="2147483689" r:id="rId14"/>
    <p:sldLayoutId id="2147483675" r:id="rId15"/>
    <p:sldLayoutId id="2147483674" r:id="rId16"/>
    <p:sldLayoutId id="2147483673" r:id="rId17"/>
  </p:sldLayoutIdLst>
  <p:txStyles>
    <p:titleStyle>
      <a:lvl1pPr algn="l" defTabSz="457200" rtl="0" fontAlgn="base">
        <a:spcBef>
          <a:spcPct val="0"/>
        </a:spcBef>
        <a:spcAft>
          <a:spcPct val="0"/>
        </a:spcAft>
        <a:defRPr sz="3600" kern="1200" cap="all">
          <a:ln w="3175" cmpd="sng">
            <a:noFill/>
          </a:ln>
          <a:solidFill>
            <a:schemeClr val="tx1"/>
          </a:solidFill>
          <a:latin typeface="+mj-lt"/>
          <a:ea typeface="+mj-ea"/>
          <a:cs typeface="+mj-cs"/>
        </a:defRPr>
      </a:lvl1pPr>
      <a:lvl2pPr algn="l" defTabSz="457200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entury Gothic" pitchFamily="34" charset="0"/>
        </a:defRPr>
      </a:lvl2pPr>
      <a:lvl3pPr algn="l" defTabSz="457200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entury Gothic" pitchFamily="34" charset="0"/>
        </a:defRPr>
      </a:lvl3pPr>
      <a:lvl4pPr algn="l" defTabSz="457200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entury Gothic" pitchFamily="34" charset="0"/>
        </a:defRPr>
      </a:lvl4pPr>
      <a:lvl5pPr algn="l" defTabSz="457200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entury Gothic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fontAlgn="base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itchFamily="18" charset="2"/>
        <a:buChar char=""/>
        <a:defRPr sz="2000" kern="1200">
          <a:solidFill>
            <a:srgbClr val="0F496F"/>
          </a:solidFill>
          <a:latin typeface="+mn-lt"/>
          <a:ea typeface="+mn-ea"/>
          <a:cs typeface="+mn-cs"/>
        </a:defRPr>
      </a:lvl1pPr>
      <a:lvl2pPr marL="742950" indent="-285750" algn="l" defTabSz="457200" rtl="0" fontAlgn="base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itchFamily="18" charset="2"/>
        <a:buChar char=""/>
        <a:defRPr kern="1200">
          <a:solidFill>
            <a:srgbClr val="0F496F"/>
          </a:solidFill>
          <a:latin typeface="+mn-lt"/>
          <a:ea typeface="+mn-ea"/>
          <a:cs typeface="+mn-cs"/>
        </a:defRPr>
      </a:lvl2pPr>
      <a:lvl3pPr marL="1200150" indent="-285750" algn="l" defTabSz="457200" rtl="0" fontAlgn="base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itchFamily="18" charset="2"/>
        <a:buChar char=""/>
        <a:defRPr sz="1600" kern="1200">
          <a:solidFill>
            <a:srgbClr val="0F496F"/>
          </a:solidFill>
          <a:latin typeface="+mn-lt"/>
          <a:ea typeface="+mn-ea"/>
          <a:cs typeface="+mn-cs"/>
        </a:defRPr>
      </a:lvl3pPr>
      <a:lvl4pPr marL="1543050" indent="-171450" algn="l" defTabSz="457200" rtl="0" fontAlgn="base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itchFamily="18" charset="2"/>
        <a:buChar char=""/>
        <a:defRPr sz="1400" kern="1200">
          <a:solidFill>
            <a:srgbClr val="0F496F"/>
          </a:solidFill>
          <a:latin typeface="+mn-lt"/>
          <a:ea typeface="+mn-ea"/>
          <a:cs typeface="+mn-cs"/>
        </a:defRPr>
      </a:lvl4pPr>
      <a:lvl5pPr marL="2000250" indent="-171450" algn="l" defTabSz="457200" rtl="0" fontAlgn="base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itchFamily="18" charset="2"/>
        <a:buChar char=""/>
        <a:defRPr sz="1400" kern="1200">
          <a:solidFill>
            <a:srgbClr val="0F496F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history.com/news/8-things-you-may-not-know-about-queen-elizabeth-ii" TargetMode="Externa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jpe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4213" y="682625"/>
            <a:ext cx="10723562" cy="5108575"/>
          </a:xfrm>
        </p:spPr>
        <p:txBody>
          <a:bodyPr/>
          <a:lstStyle/>
          <a:p>
            <a:pPr algn="ctr"/>
            <a:r>
              <a:rPr lang="en-US" sz="5400" smtClean="0">
                <a:solidFill>
                  <a:srgbClr val="0F496F"/>
                </a:solidFill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sz="5400" dirty="0" smtClean="0">
                <a:solidFill>
                  <a:srgbClr val="0F496F"/>
                </a:solidFill>
                <a:latin typeface="Times New Roman" pitchFamily="18" charset="0"/>
                <a:cs typeface="Times New Roman" pitchFamily="18" charset="0"/>
              </a:rPr>
              <a:t>THEME:</a:t>
            </a:r>
          </a:p>
          <a:p>
            <a:pPr algn="ctr"/>
            <a:r>
              <a:rPr lang="en-US" sz="5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“ACROSS THE SIGHTS OF LONDON”</a:t>
            </a:r>
            <a:endParaRPr lang="ru-RU" sz="54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4400" dirty="0" smtClean="0">
              <a:solidFill>
                <a:srgbClr val="0F496F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solidFill>
                <a:srgbClr val="0F496F"/>
              </a:solidFill>
            </a:endParaRPr>
          </a:p>
        </p:txBody>
      </p:sp>
      <p:pic>
        <p:nvPicPr>
          <p:cNvPr id="19458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3" y="3532188"/>
            <a:ext cx="3575050" cy="238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9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48625" y="3843338"/>
            <a:ext cx="3829050" cy="2541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" name="Рисунок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92575" y="4338638"/>
            <a:ext cx="3486150" cy="251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4819650" cy="3614738"/>
          </a:xfrm>
        </p:spPr>
      </p:pic>
      <p:pic>
        <p:nvPicPr>
          <p:cNvPr id="28674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40150" y="0"/>
            <a:ext cx="84518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5" name="Рисунок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584575"/>
            <a:ext cx="5462588" cy="327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5106988" cy="3886200"/>
          </a:xfrm>
        </p:spPr>
      </p:pic>
      <p:pic>
        <p:nvPicPr>
          <p:cNvPr id="29698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1828800"/>
            <a:ext cx="76200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9" name="Рисунок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7813" y="4156075"/>
            <a:ext cx="4037012" cy="234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0" name="Рисунок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88000" y="0"/>
            <a:ext cx="5824538" cy="278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3" y="246063"/>
            <a:ext cx="10506075" cy="627062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routing sheet</a:t>
            </a:r>
          </a:p>
        </p:txBody>
      </p:sp>
      <p:pic>
        <p:nvPicPr>
          <p:cNvPr id="31746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906463" y="1263650"/>
            <a:ext cx="4572000" cy="2543175"/>
          </a:xfrm>
        </p:spPr>
      </p:pic>
      <p:sp>
        <p:nvSpPr>
          <p:cNvPr id="31747" name="Прямоугольник 4"/>
          <p:cNvSpPr>
            <a:spLocks noChangeArrowheads="1"/>
          </p:cNvSpPr>
          <p:nvPr/>
        </p:nvSpPr>
        <p:spPr bwMode="auto">
          <a:xfrm>
            <a:off x="990600" y="1235075"/>
            <a:ext cx="4405313" cy="423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000" b="1">
                <a:latin typeface="Times New Roman" pitchFamily="18" charset="0"/>
                <a:cs typeface="Times New Roman" pitchFamily="18" charset="0"/>
              </a:rPr>
              <a:t>the Houses of Parliament and  Big Ben</a:t>
            </a:r>
            <a:endParaRPr lang="ru-RU" sz="2000" b="1">
              <a:latin typeface="Calibri" pitchFamily="34" charset="0"/>
              <a:cs typeface="Times New Roman" pitchFamily="18" charset="0"/>
            </a:endParaRPr>
          </a:p>
        </p:txBody>
      </p:sp>
      <p:pic>
        <p:nvPicPr>
          <p:cNvPr id="31748" name="Рисунок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18263" y="1263650"/>
            <a:ext cx="4627562" cy="254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9" name="Прямоугольник 6"/>
          <p:cNvSpPr>
            <a:spLocks noChangeArrowheads="1"/>
          </p:cNvSpPr>
          <p:nvPr/>
        </p:nvSpPr>
        <p:spPr bwMode="auto">
          <a:xfrm>
            <a:off x="7753350" y="1263650"/>
            <a:ext cx="2752725" cy="49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400" b="1">
                <a:latin typeface="Times New Roman" pitchFamily="18" charset="0"/>
                <a:cs typeface="Times New Roman" pitchFamily="18" charset="0"/>
              </a:rPr>
              <a:t>Westminster Abbey</a:t>
            </a:r>
            <a:endParaRPr lang="ru-RU" sz="2400" b="1">
              <a:latin typeface="Calibri" pitchFamily="34" charset="0"/>
              <a:cs typeface="Times New Roman" pitchFamily="18" charset="0"/>
            </a:endParaRPr>
          </a:p>
        </p:txBody>
      </p:sp>
      <p:pic>
        <p:nvPicPr>
          <p:cNvPr id="31750" name="Рисунок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625" y="3984625"/>
            <a:ext cx="3533775" cy="2649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1" name="Рисунок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335463" y="3960813"/>
            <a:ext cx="3417887" cy="267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52" name="Прямоугольник 9"/>
          <p:cNvSpPr>
            <a:spLocks noChangeArrowheads="1"/>
          </p:cNvSpPr>
          <p:nvPr/>
        </p:nvSpPr>
        <p:spPr bwMode="auto">
          <a:xfrm>
            <a:off x="4818063" y="3984625"/>
            <a:ext cx="259873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>
                <a:latin typeface="Times New Roman" pitchFamily="18" charset="0"/>
                <a:cs typeface="Times New Roman" pitchFamily="18" charset="0"/>
              </a:rPr>
              <a:t>Trafalgar Square</a:t>
            </a:r>
            <a:endParaRPr lang="ru-RU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753" name="Прямоугольник 10"/>
          <p:cNvSpPr>
            <a:spLocks noChangeArrowheads="1"/>
          </p:cNvSpPr>
          <p:nvPr/>
        </p:nvSpPr>
        <p:spPr bwMode="auto">
          <a:xfrm>
            <a:off x="696913" y="4035425"/>
            <a:ext cx="2790825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400" b="1">
                <a:latin typeface="Times New Roman" pitchFamily="18" charset="0"/>
                <a:cs typeface="Times New Roman" pitchFamily="18" charset="0"/>
              </a:rPr>
              <a:t>Buckingham Palace</a:t>
            </a:r>
            <a:endParaRPr lang="ru-RU" sz="2400" b="1">
              <a:latin typeface="Calibri" pitchFamily="34" charset="0"/>
              <a:cs typeface="Times New Roman" pitchFamily="18" charset="0"/>
            </a:endParaRPr>
          </a:p>
        </p:txBody>
      </p:sp>
      <p:pic>
        <p:nvPicPr>
          <p:cNvPr id="31754" name="Объект 3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126413" y="3984625"/>
            <a:ext cx="3413125" cy="2649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12"/>
          <p:cNvSpPr/>
          <p:nvPr/>
        </p:nvSpPr>
        <p:spPr>
          <a:xfrm>
            <a:off x="8323263" y="4035425"/>
            <a:ext cx="3041650" cy="51593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Tower of London</a:t>
            </a:r>
            <a:endParaRPr lang="ru-RU" sz="2400" b="1" dirty="0">
              <a:solidFill>
                <a:schemeClr val="accent4">
                  <a:lumMod val="75000"/>
                </a:schemeClr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715000" y="876300"/>
            <a:ext cx="6477000" cy="5370513"/>
          </a:xfrm>
        </p:spPr>
      </p:pic>
      <p:pic>
        <p:nvPicPr>
          <p:cNvPr id="32770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62817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3379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1234738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34818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685800"/>
            <a:ext cx="12012613" cy="6172200"/>
          </a:xfrm>
        </p:spPr>
      </p:pic>
      <p:sp>
        <p:nvSpPr>
          <p:cNvPr id="34819" name="Прямоугольник 4"/>
          <p:cNvSpPr>
            <a:spLocks noChangeArrowheads="1"/>
          </p:cNvSpPr>
          <p:nvPr/>
        </p:nvSpPr>
        <p:spPr bwMode="auto">
          <a:xfrm>
            <a:off x="985838" y="153988"/>
            <a:ext cx="4073525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the Victoria Tower </a:t>
            </a:r>
            <a:endParaRPr lang="ru-RU" sz="3200" b="1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34820" name="Прямоугольник 5"/>
          <p:cNvSpPr>
            <a:spLocks noChangeArrowheads="1"/>
          </p:cNvSpPr>
          <p:nvPr/>
        </p:nvSpPr>
        <p:spPr bwMode="auto">
          <a:xfrm>
            <a:off x="8918575" y="1887538"/>
            <a:ext cx="2921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b="1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the Clock Tower. </a:t>
            </a:r>
            <a:endParaRPr lang="ru-RU" sz="2800" b="1"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35842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36866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37890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4213" y="595313"/>
            <a:ext cx="11245850" cy="5907087"/>
          </a:xfrm>
        </p:spPr>
        <p:txBody>
          <a:bodyPr rtlCol="0">
            <a:normAutofit/>
          </a:bodyPr>
          <a:lstStyle/>
          <a:p>
            <a:pPr marL="0" indent="0" fontAlgn="auto">
              <a:buFont typeface="Wingdings 3" pitchFamily="18" charset="2"/>
              <a:buNone/>
              <a:defRPr/>
            </a:pPr>
            <a:r>
              <a:rPr lang="ru-RU" sz="2400" b="1" u="sng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</a:t>
            </a:r>
            <a:r>
              <a:rPr lang="ru-RU" sz="2400" b="1" u="sng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урока</a:t>
            </a:r>
            <a:r>
              <a:rPr lang="ru-RU" b="1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развитие социокультурной компетенции, расширение и углубление знаний по теме </a:t>
            </a:r>
            <a:r>
              <a:rPr lang="ru-RU" b="1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b="1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Посещение достопримечательностей Лондона</a:t>
            </a:r>
            <a:r>
              <a:rPr lang="ru-RU" b="1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b="1" dirty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fontAlgn="auto">
              <a:buFont typeface="Wingdings 3" pitchFamily="18" charset="2"/>
              <a:buNone/>
              <a:defRPr/>
            </a:pPr>
            <a:r>
              <a:rPr lang="ru-RU" sz="2400" b="1" u="sng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урока: </a:t>
            </a:r>
            <a:endParaRPr lang="ru-RU" sz="2400" b="1" u="sng" dirty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fontAlgn="auto">
              <a:buFont typeface="Wingdings 3" pitchFamily="18" charset="2"/>
              <a:buNone/>
              <a:defRPr/>
            </a:pPr>
            <a:r>
              <a:rPr lang="ru-RU" b="1" u="sng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Образовательные: </a:t>
            </a:r>
          </a:p>
          <a:p>
            <a:pPr marL="0" indent="0" fontAlgn="auto">
              <a:buFont typeface="Wingdings 3" pitchFamily="18" charset="2"/>
              <a:buNone/>
              <a:defRPr/>
            </a:pPr>
            <a:r>
              <a:rPr lang="ru-RU" b="1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а) практика речевой деятельности: чтение, аудирование, письмо; </a:t>
            </a:r>
          </a:p>
          <a:p>
            <a:pPr marL="0" indent="0" fontAlgn="auto">
              <a:buFont typeface="Wingdings 3" pitchFamily="18" charset="2"/>
              <a:buNone/>
              <a:defRPr/>
            </a:pPr>
            <a:r>
              <a:rPr lang="ru-RU" b="1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б) активизация лексики по теме </a:t>
            </a:r>
            <a:r>
              <a:rPr lang="ru-RU" b="1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«Посещение достопримечательностей Лондона», </a:t>
            </a:r>
            <a:r>
              <a:rPr lang="ru-RU" b="1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расширение словарного запаса; </a:t>
            </a:r>
          </a:p>
          <a:p>
            <a:pPr marL="0" indent="0" fontAlgn="auto">
              <a:buFont typeface="Wingdings 3" pitchFamily="18" charset="2"/>
              <a:buNone/>
              <a:defRPr/>
            </a:pPr>
            <a:r>
              <a:rPr lang="ru-RU" b="1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в) развитие коммуникативной компетенции учащихся; </a:t>
            </a:r>
            <a:endParaRPr lang="ru-RU" b="1" dirty="0" smtClean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fontAlgn="auto">
              <a:buFont typeface="Wingdings 3" pitchFamily="18" charset="2"/>
              <a:buNone/>
              <a:defRPr/>
            </a:pPr>
            <a:r>
              <a:rPr lang="ru-RU" b="1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г) закрепление грамматического материала по теме «Страдательный залог»</a:t>
            </a:r>
            <a:endParaRPr lang="ru-RU" b="1" dirty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fontAlgn="auto">
              <a:buFont typeface="Wingdings 3" pitchFamily="18" charset="2"/>
              <a:buNone/>
              <a:defRPr/>
            </a:pPr>
            <a:r>
              <a:rPr lang="ru-RU" b="1" u="sng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Воспитательные: </a:t>
            </a:r>
            <a:endParaRPr lang="ru-RU" b="1" u="sng" dirty="0" smtClean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fontAlgn="auto">
              <a:buFont typeface="Wingdings 3" pitchFamily="18" charset="2"/>
              <a:buNone/>
              <a:defRPr/>
            </a:pPr>
            <a:r>
              <a:rPr lang="ru-RU" b="1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а) развитие </a:t>
            </a:r>
            <a:r>
              <a:rPr lang="ru-RU" b="1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интереса к изучению иностранного языка; </a:t>
            </a:r>
            <a:endParaRPr lang="ru-RU" b="1" dirty="0" smtClean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fontAlgn="auto">
              <a:buFont typeface="Wingdings 3" pitchFamily="18" charset="2"/>
              <a:buNone/>
              <a:defRPr/>
            </a:pPr>
            <a:r>
              <a:rPr lang="ru-RU" b="1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б) знакомство </a:t>
            </a:r>
            <a:r>
              <a:rPr lang="ru-RU" b="1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учащихся с достопримечательностями столицы Великобритании; </a:t>
            </a:r>
            <a:endParaRPr lang="ru-RU" b="1" dirty="0" smtClean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fontAlgn="auto">
              <a:buFont typeface="Wingdings 3" pitchFamily="18" charset="2"/>
              <a:buNone/>
              <a:defRPr/>
            </a:pPr>
            <a:r>
              <a:rPr lang="ru-RU" b="1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в)приобщение </a:t>
            </a:r>
            <a:r>
              <a:rPr lang="ru-RU" b="1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культурному и историческому наследию народа страны изучаемого языка. </a:t>
            </a:r>
          </a:p>
          <a:p>
            <a:pPr fontAlgn="auto">
              <a:defRPr/>
            </a:pPr>
            <a:endParaRPr lang="ru-RU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99225" y="0"/>
            <a:ext cx="53911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38" name="Объект 6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403225" y="0"/>
            <a:ext cx="5665788" cy="6858000"/>
          </a:xfrm>
        </p:spPr>
      </p:pic>
      <p:sp>
        <p:nvSpPr>
          <p:cNvPr id="39939" name="Прямоугольник 7"/>
          <p:cNvSpPr>
            <a:spLocks noChangeArrowheads="1"/>
          </p:cNvSpPr>
          <p:nvPr/>
        </p:nvSpPr>
        <p:spPr bwMode="auto">
          <a:xfrm>
            <a:off x="4013200" y="261938"/>
            <a:ext cx="5154613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8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Big Ben </a:t>
            </a:r>
            <a:endParaRPr lang="ru-RU" sz="4800" b="1">
              <a:solidFill>
                <a:schemeClr val="bg1"/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40962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41986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41987" name="Прямоугольник 4"/>
          <p:cNvSpPr>
            <a:spLocks noChangeArrowheads="1"/>
          </p:cNvSpPr>
          <p:nvPr/>
        </p:nvSpPr>
        <p:spPr bwMode="auto">
          <a:xfrm>
            <a:off x="2754313" y="285750"/>
            <a:ext cx="3052762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b="1">
                <a:latin typeface="Times New Roman" pitchFamily="18" charset="0"/>
                <a:cs typeface="Times New Roman" pitchFamily="18" charset="0"/>
              </a:rPr>
              <a:t>Benjamin Hall</a:t>
            </a:r>
            <a:endParaRPr lang="ru-RU" sz="360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6595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441325"/>
            <a:ext cx="5997575" cy="5959475"/>
          </a:xfrm>
        </p:spPr>
      </p:pic>
      <p:pic>
        <p:nvPicPr>
          <p:cNvPr id="46082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75400" y="236538"/>
            <a:ext cx="5816600" cy="6234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3" y="890588"/>
            <a:ext cx="8534400" cy="5103812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21506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4915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52438" y="1781175"/>
            <a:ext cx="5278437" cy="4486275"/>
          </a:xfrm>
        </p:spPr>
      </p:pic>
      <p:pic>
        <p:nvPicPr>
          <p:cNvPr id="52226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7588" y="1781175"/>
            <a:ext cx="5715000" cy="448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27" name="Прямоугольник 5"/>
          <p:cNvSpPr>
            <a:spLocks noChangeArrowheads="1"/>
          </p:cNvSpPr>
          <p:nvPr/>
        </p:nvSpPr>
        <p:spPr bwMode="auto">
          <a:xfrm>
            <a:off x="3090863" y="225425"/>
            <a:ext cx="6481762" cy="1262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the Queen of the United Kingdom</a:t>
            </a:r>
            <a:endParaRPr lang="ru-RU" sz="3600">
              <a:solidFill>
                <a:srgbClr val="000000"/>
              </a:solidFill>
              <a:latin typeface="Times New Roman" pitchFamily="18" charset="0"/>
              <a:cs typeface="Calibri" pitchFamily="34" charset="0"/>
            </a:endParaRPr>
          </a:p>
          <a:p>
            <a:r>
              <a:rPr lang="en-US" sz="4000" b="1">
                <a:latin typeface="Times New Roman" pitchFamily="18" charset="0"/>
                <a:cs typeface="Times New Roman" pitchFamily="18" charset="0"/>
                <a:hlinkClick r:id="rId4"/>
              </a:rPr>
              <a:t>Elizabeth II</a:t>
            </a:r>
            <a:endParaRPr lang="ru-RU" sz="4000" b="1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5605463" cy="6858000"/>
          </a:xfrm>
        </p:spPr>
      </p:pic>
      <p:pic>
        <p:nvPicPr>
          <p:cNvPr id="55298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00713" y="0"/>
            <a:ext cx="649128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1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5505450" cy="6858000"/>
          </a:xfrm>
        </p:spPr>
      </p:pic>
      <p:pic>
        <p:nvPicPr>
          <p:cNvPr id="56322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88013" y="0"/>
            <a:ext cx="6502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5711825" cy="6858000"/>
          </a:xfrm>
        </p:spPr>
      </p:pic>
      <p:pic>
        <p:nvPicPr>
          <p:cNvPr id="57346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37250" y="0"/>
            <a:ext cx="62547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9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4213" y="47625"/>
            <a:ext cx="10917237" cy="6424613"/>
          </a:xfrm>
        </p:spPr>
        <p:txBody>
          <a:bodyPr rtlCol="0">
            <a:normAutofit fontScale="32500" lnSpcReduction="20000"/>
          </a:bodyPr>
          <a:lstStyle/>
          <a:p>
            <a:pPr fontAlgn="auto">
              <a:defRPr/>
            </a:pPr>
            <a:r>
              <a:rPr lang="en-US" sz="7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United Kingdom </a:t>
            </a:r>
            <a:endParaRPr lang="ru-RU" sz="7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defRPr/>
            </a:pPr>
            <a:r>
              <a:rPr lang="en-US" sz="7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Great Britain </a:t>
            </a:r>
            <a:endParaRPr lang="ru-RU" sz="7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defRPr/>
            </a:pPr>
            <a:r>
              <a:rPr lang="en-US" sz="7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Northern Ireland</a:t>
            </a:r>
            <a:endParaRPr lang="ru-RU" sz="7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defRPr/>
            </a:pPr>
            <a:r>
              <a:rPr lang="en-US" sz="7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British Isles </a:t>
            </a:r>
            <a:endParaRPr lang="ru-RU" sz="7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defRPr/>
            </a:pPr>
            <a:r>
              <a:rPr lang="en-US" sz="7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United Kingdom of Great Britain and Northern Ireland</a:t>
            </a:r>
            <a:endParaRPr lang="ru-RU" sz="7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defRPr/>
            </a:pPr>
            <a:r>
              <a:rPr lang="en-US" sz="7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England, Scotland, Wales</a:t>
            </a:r>
            <a:endParaRPr lang="ru-RU" sz="7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defRPr/>
            </a:pPr>
            <a:r>
              <a:rPr lang="en-US" sz="7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London</a:t>
            </a:r>
            <a:endParaRPr lang="ru-RU" sz="7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defRPr/>
            </a:pPr>
            <a:r>
              <a:rPr lang="en-US" sz="7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Big Ben</a:t>
            </a:r>
            <a:endParaRPr lang="ru-RU" sz="7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defRPr/>
            </a:pPr>
            <a:r>
              <a:rPr lang="en-US" sz="7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Tower of London</a:t>
            </a:r>
            <a:endParaRPr lang="ru-RU" sz="7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defRPr/>
            </a:pPr>
            <a:r>
              <a:rPr lang="en-US" sz="7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St. Paul’s Cathedral </a:t>
            </a:r>
            <a:endParaRPr lang="ru-RU" sz="7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defRPr/>
            </a:pPr>
            <a:r>
              <a:rPr lang="en-US" sz="7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Westminster Abbey</a:t>
            </a:r>
            <a:endParaRPr lang="ru-RU" sz="7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defRPr/>
            </a:pPr>
            <a:r>
              <a:rPr lang="en-US" sz="7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Houses of  Parliament</a:t>
            </a:r>
            <a:endParaRPr lang="ru-RU" sz="7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defRPr/>
            </a:pPr>
            <a:r>
              <a:rPr lang="en-US" sz="7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Buckingham Palace</a:t>
            </a:r>
            <a:endParaRPr lang="ru-RU" sz="7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defRPr/>
            </a:pPr>
            <a:r>
              <a:rPr lang="en-US" sz="7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Trafalgar Square </a:t>
            </a:r>
            <a:endParaRPr lang="ru-RU" sz="7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fontAlgn="auto">
              <a:buFont typeface="Wingdings 3" pitchFamily="18" charset="2"/>
              <a:buNone/>
              <a:defRPr/>
            </a:pPr>
            <a:r>
              <a:rPr lang="en-US" b="1" dirty="0">
                <a:solidFill>
                  <a:schemeClr val="bg2">
                    <a:lumMod val="75000"/>
                  </a:schemeClr>
                </a:solidFill>
              </a:rPr>
              <a:t/>
            </a:r>
            <a:br>
              <a:rPr lang="en-US" b="1" dirty="0">
                <a:solidFill>
                  <a:schemeClr val="bg2">
                    <a:lumMod val="75000"/>
                  </a:schemeClr>
                </a:solidFill>
              </a:rPr>
            </a:br>
            <a:endParaRPr lang="ru-RU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22530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92800" y="3259138"/>
            <a:ext cx="2673350" cy="321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853488" y="47625"/>
            <a:ext cx="3203575" cy="451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3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4975225" cy="6858000"/>
          </a:xfrm>
        </p:spPr>
      </p:pic>
      <p:pic>
        <p:nvPicPr>
          <p:cNvPr id="59394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19713" y="0"/>
            <a:ext cx="687228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3" y="4487863"/>
            <a:ext cx="301625" cy="107950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60418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0419" name="Прямоугольник 4"/>
          <p:cNvSpPr>
            <a:spLocks noChangeArrowheads="1"/>
          </p:cNvSpPr>
          <p:nvPr/>
        </p:nvSpPr>
        <p:spPr bwMode="auto">
          <a:xfrm>
            <a:off x="3302000" y="285750"/>
            <a:ext cx="5510213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8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Trafalgar Square</a:t>
            </a:r>
            <a:endParaRPr lang="ru-RU" sz="480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1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5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89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0" name="Прямоугольник 4"/>
          <p:cNvSpPr>
            <a:spLocks noChangeArrowheads="1"/>
          </p:cNvSpPr>
          <p:nvPr/>
        </p:nvSpPr>
        <p:spPr bwMode="auto">
          <a:xfrm>
            <a:off x="1306513" y="307975"/>
            <a:ext cx="4346575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440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3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57200" y="525463"/>
            <a:ext cx="5418138" cy="5846762"/>
          </a:xfrm>
        </p:spPr>
      </p:pic>
      <p:pic>
        <p:nvPicPr>
          <p:cNvPr id="64514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61125" y="525463"/>
            <a:ext cx="5121275" cy="306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5" name="Рисунок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61125" y="3744913"/>
            <a:ext cx="5121275" cy="262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16" name="Прямоугольник 6"/>
          <p:cNvSpPr>
            <a:spLocks noChangeArrowheads="1"/>
          </p:cNvSpPr>
          <p:nvPr/>
        </p:nvSpPr>
        <p:spPr bwMode="auto">
          <a:xfrm>
            <a:off x="1727200" y="525463"/>
            <a:ext cx="4918075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 b="1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the National gallery</a:t>
            </a:r>
            <a:endParaRPr lang="ru-RU" sz="3200" b="1"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65538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-31750"/>
            <a:ext cx="5653088" cy="3614738"/>
          </a:xfrm>
        </p:spPr>
      </p:pic>
      <p:pic>
        <p:nvPicPr>
          <p:cNvPr id="65539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13325" y="-31750"/>
            <a:ext cx="7178675" cy="437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0" name="Рисунок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582988"/>
            <a:ext cx="6435725" cy="3275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1" name="Рисунок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35725" y="4341813"/>
            <a:ext cx="5905500" cy="2516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1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82588" y="423863"/>
            <a:ext cx="5451475" cy="6092825"/>
          </a:xfrm>
        </p:spPr>
      </p:pic>
      <p:pic>
        <p:nvPicPr>
          <p:cNvPr id="66562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34063" y="423863"/>
            <a:ext cx="6154737" cy="609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68610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Объект 2"/>
          <p:cNvSpPr>
            <a:spLocks noGrp="1"/>
          </p:cNvSpPr>
          <p:nvPr>
            <p:ph idx="1"/>
          </p:nvPr>
        </p:nvSpPr>
        <p:spPr>
          <a:xfrm>
            <a:off x="766763" y="439738"/>
            <a:ext cx="10741025" cy="6043612"/>
          </a:xfrm>
        </p:spPr>
        <p:txBody>
          <a:bodyPr/>
          <a:lstStyle/>
          <a:p>
            <a:pPr marL="0" indent="0">
              <a:buFont typeface="Wingdings 3" pitchFamily="18" charset="2"/>
              <a:buNone/>
            </a:pPr>
            <a:r>
              <a:rPr lang="en-US" sz="32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Answer the following questions:</a:t>
            </a:r>
            <a:endParaRPr lang="ru-RU" sz="320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/>
            <a:r>
              <a:rPr lang="en-US" sz="2800" smtClean="0">
                <a:solidFill>
                  <a:schemeClr val="tx1"/>
                </a:solidFill>
              </a:rPr>
              <a:t>What is the official name of Great Britain? </a:t>
            </a:r>
          </a:p>
          <a:p>
            <a:pPr marL="0" indent="0"/>
            <a:r>
              <a:rPr lang="en-US" sz="2800" smtClean="0">
                <a:solidFill>
                  <a:schemeClr val="tx1"/>
                </a:solidFill>
              </a:rPr>
              <a:t>What parts of Great Britain do you know?         </a:t>
            </a:r>
          </a:p>
          <a:p>
            <a:pPr marL="0" indent="0"/>
            <a:r>
              <a:rPr lang="en-US" sz="2800" smtClean="0">
                <a:solidFill>
                  <a:schemeClr val="tx1"/>
                </a:solidFill>
              </a:rPr>
              <a:t>Where is Great Britain located?                                                                         </a:t>
            </a:r>
            <a:endParaRPr lang="ru-RU" sz="2800" smtClean="0">
              <a:solidFill>
                <a:schemeClr val="tx1"/>
              </a:solidFill>
            </a:endParaRPr>
          </a:p>
          <a:p>
            <a:pPr marL="0" indent="0"/>
            <a:r>
              <a:rPr lang="en-US" sz="2800" smtClean="0">
                <a:solidFill>
                  <a:schemeClr val="tx1"/>
                </a:solidFill>
              </a:rPr>
              <a:t>What are the main cities of the country?</a:t>
            </a:r>
            <a:endParaRPr lang="ru-RU" sz="2800" smtClean="0">
              <a:solidFill>
                <a:schemeClr val="tx1"/>
              </a:solidFill>
            </a:endParaRPr>
          </a:p>
          <a:p>
            <a:pPr marL="0" indent="0"/>
            <a:r>
              <a:rPr lang="en-US" sz="2800" smtClean="0">
                <a:solidFill>
                  <a:schemeClr val="tx1"/>
                </a:solidFill>
              </a:rPr>
              <a:t>Who is the head of Great Britain?</a:t>
            </a:r>
            <a:endParaRPr lang="ru-RU" sz="2800" smtClean="0">
              <a:solidFill>
                <a:schemeClr val="tx1"/>
              </a:solidFill>
            </a:endParaRPr>
          </a:p>
          <a:p>
            <a:pPr marL="0" indent="0"/>
            <a:r>
              <a:rPr lang="en-US" sz="2800" smtClean="0">
                <a:solidFill>
                  <a:schemeClr val="tx1"/>
                </a:solidFill>
              </a:rPr>
              <a:t>What's her name? </a:t>
            </a:r>
            <a:endParaRPr lang="ru-RU" sz="2800" smtClean="0">
              <a:solidFill>
                <a:schemeClr val="tx1"/>
              </a:solidFill>
            </a:endParaRPr>
          </a:p>
          <a:p>
            <a:pPr marL="0" indent="0">
              <a:buFont typeface="Wingdings 3" pitchFamily="18" charset="2"/>
              <a:buNone/>
            </a:pPr>
            <a:r>
              <a:rPr lang="en-US" smtClean="0"/>
              <a:t>     </a:t>
            </a:r>
          </a:p>
          <a:p>
            <a:pPr marL="0" indent="0">
              <a:buFont typeface="Wingdings 3" pitchFamily="18" charset="2"/>
              <a:buNone/>
            </a:pPr>
            <a:endParaRPr lang="ru-RU" smtClean="0"/>
          </a:p>
        </p:txBody>
      </p:sp>
      <p:pic>
        <p:nvPicPr>
          <p:cNvPr id="23554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815388" y="0"/>
            <a:ext cx="3376612" cy="3783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5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151813" y="3979863"/>
            <a:ext cx="2351087" cy="276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6963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4" name="Shape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1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6022975" cy="6858000"/>
          </a:xfrm>
        </p:spPr>
      </p:pic>
      <p:pic>
        <p:nvPicPr>
          <p:cNvPr id="71682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72225" y="0"/>
            <a:ext cx="58197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4625" y="0"/>
            <a:ext cx="12017375" cy="6858000"/>
          </a:xfrm>
        </p:spPr>
        <p:txBody>
          <a:bodyPr rtlCol="0">
            <a:normAutofit fontScale="92500" lnSpcReduction="20000"/>
          </a:bodyPr>
          <a:lstStyle/>
          <a:p>
            <a:pPr marL="0" indent="0" algn="ctr" fontAlgn="auto">
              <a:buFont typeface="Wingdings 3" pitchFamily="18" charset="2"/>
              <a:buNone/>
              <a:defRPr/>
            </a:pPr>
            <a:r>
              <a:rPr lang="en-US" sz="2800" b="1" dirty="0">
                <a:solidFill>
                  <a:schemeClr val="tx1"/>
                </a:solidFill>
              </a:rPr>
              <a:t>O</a:t>
            </a:r>
            <a:r>
              <a:rPr lang="en-US" sz="2800" b="1" dirty="0" smtClean="0">
                <a:solidFill>
                  <a:schemeClr val="tx1"/>
                </a:solidFill>
              </a:rPr>
              <a:t>pen </a:t>
            </a:r>
            <a:r>
              <a:rPr lang="en-US" sz="2800" b="1" dirty="0">
                <a:solidFill>
                  <a:schemeClr val="tx1"/>
                </a:solidFill>
              </a:rPr>
              <a:t>the brackets in the following text using </a:t>
            </a:r>
            <a:endParaRPr lang="en-US" sz="2800" b="1" dirty="0" smtClean="0">
              <a:solidFill>
                <a:schemeClr val="tx1"/>
              </a:solidFill>
            </a:endParaRPr>
          </a:p>
          <a:p>
            <a:pPr marL="0" indent="0" algn="ctr" fontAlgn="auto">
              <a:buFont typeface="Wingdings 3" pitchFamily="18" charset="2"/>
              <a:buNone/>
              <a:defRPr/>
            </a:pPr>
            <a:r>
              <a:rPr lang="en-US" sz="2800" b="1" dirty="0" smtClean="0">
                <a:solidFill>
                  <a:schemeClr val="tx1"/>
                </a:solidFill>
              </a:rPr>
              <a:t>Present </a:t>
            </a:r>
            <a:r>
              <a:rPr lang="en-US" sz="2800" b="1" dirty="0">
                <a:solidFill>
                  <a:schemeClr val="tx1"/>
                </a:solidFill>
              </a:rPr>
              <a:t>Simple </a:t>
            </a:r>
            <a:r>
              <a:rPr lang="en-US" sz="2800" b="1" dirty="0" smtClean="0">
                <a:solidFill>
                  <a:schemeClr val="tx1"/>
                </a:solidFill>
              </a:rPr>
              <a:t>Passive or </a:t>
            </a:r>
            <a:r>
              <a:rPr lang="en-US" sz="2800" b="1" dirty="0">
                <a:solidFill>
                  <a:schemeClr val="tx1"/>
                </a:solidFill>
              </a:rPr>
              <a:t>Past Simple </a:t>
            </a:r>
            <a:r>
              <a:rPr lang="en-US" sz="2800" b="1" dirty="0" smtClean="0">
                <a:solidFill>
                  <a:schemeClr val="tx1"/>
                </a:solidFill>
              </a:rPr>
              <a:t>Passive</a:t>
            </a:r>
            <a:endParaRPr lang="en-US" sz="2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 fontAlgn="auto">
              <a:buFont typeface="Wingdings 3" pitchFamily="18" charset="2"/>
              <a:buNone/>
              <a:defRPr/>
            </a:pP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Tower of London</a:t>
            </a:r>
            <a:endParaRPr lang="ru-RU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 fontAlgn="auto">
              <a:buFont typeface="Wingdings 3" pitchFamily="18" charset="2"/>
              <a:buNone/>
              <a:defRPr/>
            </a:pPr>
            <a:r>
              <a:rPr lang="en-US" sz="3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Tower of London </a:t>
            </a:r>
            <a:r>
              <a:rPr 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(build) </a:t>
            </a:r>
            <a:r>
              <a:rPr lang="en-US" sz="3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by William the Conqueror in 1078 as a castle and palace. Since that time it </a:t>
            </a:r>
            <a:r>
              <a:rPr 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(expand) </a:t>
            </a:r>
            <a:r>
              <a:rPr lang="en-US" sz="3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its present size, and </a:t>
            </a:r>
            <a:r>
              <a:rPr 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(use) </a:t>
            </a:r>
            <a:r>
              <a:rPr lang="en-US" sz="3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 an Armory, a zoo, a royal mint, a prison, and a museum. At the time when it was a prison a lot of people </a:t>
            </a:r>
            <a:r>
              <a:rPr 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(lock) </a:t>
            </a:r>
            <a:r>
              <a:rPr lang="en-US" sz="3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the Tower for their religious beliefs or suspected treason. Some of the prisoners </a:t>
            </a:r>
            <a:r>
              <a:rPr 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(allow) </a:t>
            </a:r>
            <a:r>
              <a:rPr lang="en-US" sz="3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walk in the grounds, live in comfortable rooms and receive visitors. Many convicted </a:t>
            </a:r>
            <a:r>
              <a:rPr 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(publicly/execute) </a:t>
            </a:r>
            <a:r>
              <a:rPr lang="en-US" sz="3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 Tower Hill. The Jewel House </a:t>
            </a:r>
            <a:r>
              <a:rPr 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(situate) </a:t>
            </a:r>
            <a:r>
              <a:rPr lang="en-US" sz="3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 the Tower. The collection of the Crown Jewels </a:t>
            </a:r>
            <a:r>
              <a:rPr 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(keep) </a:t>
            </a:r>
            <a:r>
              <a:rPr lang="en-US" sz="3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it. Saint Edward’s Crown, the Imperial State Crown, and the royal scepter </a:t>
            </a:r>
            <a:r>
              <a:rPr 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(guard) </a:t>
            </a:r>
            <a:r>
              <a:rPr lang="en-US" sz="3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there. Saint Edward’s Crown </a:t>
            </a:r>
            <a:r>
              <a:rPr 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(use) </a:t>
            </a:r>
            <a:r>
              <a:rPr lang="en-US" sz="3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the coronation ceremonies. 3000 precious jewels </a:t>
            </a:r>
            <a:r>
              <a:rPr 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(contain) </a:t>
            </a:r>
            <a:r>
              <a:rPr lang="en-US" sz="3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the Imperial State Crown. </a:t>
            </a:r>
            <a:endParaRPr lang="ru-RU" sz="35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defRPr/>
            </a:pPr>
            <a:endParaRPr lang="ru-RU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Объект 2"/>
          <p:cNvSpPr>
            <a:spLocks noGrp="1"/>
          </p:cNvSpPr>
          <p:nvPr>
            <p:ph idx="1"/>
          </p:nvPr>
        </p:nvSpPr>
        <p:spPr>
          <a:xfrm>
            <a:off x="684213" y="115888"/>
            <a:ext cx="11083925" cy="6308725"/>
          </a:xfrm>
        </p:spPr>
        <p:txBody>
          <a:bodyPr rtlCol="0">
            <a:normAutofit fontScale="92500"/>
          </a:bodyPr>
          <a:lstStyle/>
          <a:p>
            <a:pPr marL="0" indent="0" algn="ctr" fontAlgn="auto">
              <a:buFont typeface="Wingdings 3" pitchFamily="18" charset="2"/>
              <a:buNone/>
              <a:defRPr/>
            </a:pP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The Tower of London</a:t>
            </a:r>
            <a:endParaRPr lang="ru-RU" sz="32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 fontAlgn="auto">
              <a:buFont typeface="Wingdings 3" pitchFamily="18" charset="2"/>
              <a:buNone/>
              <a:defRPr/>
            </a:pP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The Tower of London </a:t>
            </a:r>
            <a:r>
              <a:rPr lang="en-US" sz="3200" b="1" u="sng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was built 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by William the Conqueror in 1078 as a castle and palace. Since that time it </a:t>
            </a:r>
            <a:r>
              <a:rPr lang="en-US" sz="3200" b="1" u="sng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was expanded 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to its present size, and </a:t>
            </a:r>
            <a:r>
              <a:rPr lang="en-US" sz="3200" b="1" u="sng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was used 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as an Armory, a zoo, a royal mint, a prison, and a museum. At the time when it was a prison a lot of people </a:t>
            </a:r>
            <a:r>
              <a:rPr lang="en-US" sz="3200" b="1" u="sng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were locked 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in the Tower for their religious beliefs or suspected treason. Some of the prisoners </a:t>
            </a:r>
            <a:r>
              <a:rPr lang="en-US" sz="3200" b="1" u="sng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were allowed 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to walk in the grounds, live in comfortable rooms and receive visitors. Many convicted </a:t>
            </a:r>
            <a:r>
              <a:rPr lang="en-US" sz="3200" b="1" u="sng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were publicly executed 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on Tower Hill. The Jewel House </a:t>
            </a:r>
            <a:r>
              <a:rPr lang="en-US" sz="3200" b="1" u="sng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is situated</a:t>
            </a:r>
            <a:r>
              <a:rPr lang="en-US" sz="3200" u="sng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at the Tower. The collection of the Crown Jewels </a:t>
            </a:r>
            <a:r>
              <a:rPr lang="en-US" sz="3200" b="1" u="sng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are kept 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in it. Saint Edward’s Crown, the Imperial State Crown, and the royal scepter </a:t>
            </a:r>
            <a:r>
              <a:rPr lang="en-US" sz="3200" b="1" u="sng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is guarded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there. Saint Edward’s Crown </a:t>
            </a:r>
            <a:r>
              <a:rPr lang="en-US" sz="3200" b="1" u="sng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is used 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for the coronation ceremonies. 3000 precious jewels </a:t>
            </a:r>
            <a:r>
              <a:rPr lang="en-US" sz="3200" b="1" u="sng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are contained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in the Imperial State Crown. </a:t>
            </a:r>
            <a:endParaRPr lang="ru-RU" sz="3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fontAlgn="auto">
              <a:buFont typeface="Wingdings 3" pitchFamily="18" charset="2"/>
              <a:buNone/>
              <a:defRPr/>
            </a:pPr>
            <a:endParaRPr lang="ru-RU" dirty="0" smtClean="0">
              <a:solidFill>
                <a:schemeClr val="bg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3" y="550863"/>
            <a:ext cx="7400925" cy="5443537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4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HOMEWORK: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make up a list of </a:t>
            </a:r>
            <a:r>
              <a:rPr lang="en-US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places </a:t>
            </a:r>
            <a:br>
              <a:rPr lang="en-US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you 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would like to visit.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Объект 2"/>
          <p:cNvSpPr>
            <a:spLocks noGrp="1"/>
          </p:cNvSpPr>
          <p:nvPr>
            <p:ph idx="1"/>
          </p:nvPr>
        </p:nvSpPr>
        <p:spPr>
          <a:xfrm>
            <a:off x="684213" y="685800"/>
            <a:ext cx="8534400" cy="5572125"/>
          </a:xfrm>
        </p:spPr>
        <p:txBody>
          <a:bodyPr/>
          <a:lstStyle/>
          <a:p>
            <a:pPr marL="0" indent="0">
              <a:buFont typeface="Wingdings 3" pitchFamily="18" charset="2"/>
              <a:buNone/>
            </a:pPr>
            <a:r>
              <a:rPr lang="en-US" sz="36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What information have you known?</a:t>
            </a:r>
            <a:endParaRPr lang="ru-RU" sz="360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/>
            <a:r>
              <a:rPr lang="en-US" sz="36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At the lesson… </a:t>
            </a:r>
            <a:endParaRPr lang="ru-RU" sz="360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/>
            <a:r>
              <a:rPr lang="en-US" sz="36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We have learnt…</a:t>
            </a:r>
            <a:endParaRPr lang="ru-RU" sz="360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/>
            <a:r>
              <a:rPr lang="en-US" sz="36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We have listened about</a:t>
            </a:r>
            <a:r>
              <a:rPr lang="en-US" sz="3600" i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…</a:t>
            </a:r>
            <a:r>
              <a:rPr lang="en-US" sz="36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360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/>
            <a:r>
              <a:rPr lang="en-US" sz="36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We have known…</a:t>
            </a:r>
            <a:endParaRPr lang="ru-RU" sz="360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/>
            <a:r>
              <a:rPr lang="en-US" sz="36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We have spoken …</a:t>
            </a:r>
            <a:endParaRPr lang="ru-RU" sz="360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/>
            <a:endParaRPr lang="ru-RU" smtClean="0"/>
          </a:p>
        </p:txBody>
      </p:sp>
      <p:pic>
        <p:nvPicPr>
          <p:cNvPr id="75778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84888" y="2125663"/>
            <a:ext cx="5770562" cy="432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351088" y="1325563"/>
            <a:ext cx="9899650" cy="3817937"/>
          </a:xfrm>
        </p:spPr>
        <p:txBody>
          <a:bodyPr rtlCol="0">
            <a:normAutofit fontScale="92500" lnSpcReduction="20000"/>
          </a:bodyPr>
          <a:lstStyle/>
          <a:p>
            <a:pPr marL="0" indent="0" algn="ctr" fontAlgn="auto">
              <a:buFont typeface="Wingdings 3" pitchFamily="18" charset="2"/>
              <a:buNone/>
              <a:defRPr/>
            </a:pP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Londoners </a:t>
            </a:r>
            <a:r>
              <a:rPr lang="en-US" sz="4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like 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say: </a:t>
            </a:r>
            <a:endParaRPr lang="en-US" sz="4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 fontAlgn="auto">
              <a:buFont typeface="Wingdings 3" pitchFamily="18" charset="2"/>
              <a:buNone/>
              <a:defRPr/>
            </a:pPr>
            <a:r>
              <a:rPr lang="en-US" sz="4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When a man is tired of London, </a:t>
            </a:r>
            <a:endParaRPr lang="en-US" sz="4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 fontAlgn="auto">
              <a:buFont typeface="Wingdings 3" pitchFamily="18" charset="2"/>
              <a:buNone/>
              <a:defRPr/>
            </a:pPr>
            <a:r>
              <a:rPr lang="en-US" sz="4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 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 tired of life</a:t>
            </a:r>
            <a:r>
              <a:rPr lang="en-US" sz="4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marL="0" indent="0" algn="ctr" fontAlgn="auto">
              <a:buFont typeface="Wingdings 3" pitchFamily="18" charset="2"/>
              <a:buNone/>
              <a:defRPr/>
            </a:pPr>
            <a:r>
              <a:rPr lang="ru-RU" sz="4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Жители Лондона любят говорить: «Когда человек устает от Лондона, он устает от жизни»</a:t>
            </a:r>
            <a:endParaRPr lang="en-US" sz="4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 fontAlgn="auto">
              <a:buFont typeface="Wingdings 3" pitchFamily="18" charset="2"/>
              <a:buNone/>
              <a:defRPr/>
            </a:pPr>
            <a:endParaRPr lang="ru-RU" sz="4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6802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67638" y="4721225"/>
            <a:ext cx="4483100" cy="213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03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244975"/>
            <a:ext cx="3482975" cy="261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04" name="Рисунок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2795588" cy="3233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4213" y="685800"/>
            <a:ext cx="10299700" cy="6000750"/>
          </a:xfrm>
        </p:spPr>
        <p:txBody>
          <a:bodyPr rtlCol="0">
            <a:normAutofit/>
          </a:bodyPr>
          <a:lstStyle/>
          <a:p>
            <a:pPr marL="0" indent="0" algn="ctr" fontAlgn="auto">
              <a:buFont typeface="Wingdings 3" pitchFamily="18" charset="2"/>
              <a:buNone/>
              <a:defRPr/>
            </a:pP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Our lesson is over. </a:t>
            </a:r>
            <a:endParaRPr lang="en-US" sz="4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 fontAlgn="auto">
              <a:buFont typeface="Wingdings 3" pitchFamily="18" charset="2"/>
              <a:buNone/>
              <a:defRPr/>
            </a:pPr>
            <a:r>
              <a:rPr lang="en-US" sz="4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Thank 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you for </a:t>
            </a:r>
            <a:r>
              <a:rPr lang="en-US" sz="4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your 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work. </a:t>
            </a:r>
            <a:endParaRPr lang="en-US" sz="4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 fontAlgn="auto">
              <a:buFont typeface="Wingdings 3" pitchFamily="18" charset="2"/>
              <a:buNone/>
              <a:defRPr/>
            </a:pPr>
            <a:r>
              <a:rPr lang="en-US" sz="4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hope you’ve enjoyed our </a:t>
            </a:r>
            <a:r>
              <a:rPr lang="en-US" sz="4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lesson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ru-RU" sz="4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defRPr/>
            </a:pPr>
            <a:endParaRPr lang="ru-RU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5502275" cy="3824288"/>
          </a:xfrm>
        </p:spPr>
      </p:pic>
      <p:sp>
        <p:nvSpPr>
          <p:cNvPr id="24578" name="Прямоугольник 4"/>
          <p:cNvSpPr>
            <a:spLocks noChangeArrowheads="1"/>
          </p:cNvSpPr>
          <p:nvPr/>
        </p:nvSpPr>
        <p:spPr bwMode="auto">
          <a:xfrm>
            <a:off x="2481263" y="130175"/>
            <a:ext cx="3036887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0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LONDON</a:t>
            </a:r>
            <a:endParaRPr lang="ru-RU" sz="400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579" name="Рисунок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513138"/>
            <a:ext cx="12192000" cy="3344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Рисунок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94263" y="-3175"/>
            <a:ext cx="7419975" cy="417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4213" y="685800"/>
            <a:ext cx="10609262" cy="5738813"/>
          </a:xfrm>
        </p:spPr>
        <p:txBody>
          <a:bodyPr rtlCol="0">
            <a:normAutofit/>
          </a:bodyPr>
          <a:lstStyle/>
          <a:p>
            <a:pPr fontAlgn="auto">
              <a:defRPr/>
            </a:pPr>
            <a:endParaRPr lang="ru-RU" dirty="0">
              <a:solidFill>
                <a:schemeClr val="bg2">
                  <a:lumMod val="75000"/>
                </a:schemeClr>
              </a:solidFill>
            </a:endParaRPr>
          </a:p>
          <a:p>
            <a:pPr marL="0" indent="0" fontAlgn="auto">
              <a:buFont typeface="Wingdings 3" pitchFamily="18" charset="2"/>
              <a:buNone/>
              <a:defRPr/>
            </a:pPr>
            <a:endParaRPr lang="ru-RU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25602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Объект 2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5427663" cy="3614738"/>
          </a:xfrm>
        </p:spPr>
      </p:pic>
      <p:pic>
        <p:nvPicPr>
          <p:cNvPr id="27650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32338" y="0"/>
            <a:ext cx="3497262" cy="307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1" name="Рисунок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201988"/>
            <a:ext cx="4572000" cy="3656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Рисунок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0" y="3048000"/>
            <a:ext cx="76200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3" name="Рисунок 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229600" y="0"/>
            <a:ext cx="4114800" cy="3802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1612</TotalTime>
  <Words>687</Words>
  <Application>Microsoft Office PowerPoint</Application>
  <PresentationFormat>Произвольный</PresentationFormat>
  <Paragraphs>71</Paragraphs>
  <Slides>58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58</vt:i4>
      </vt:variant>
    </vt:vector>
  </HeadingPairs>
  <TitlesOfParts>
    <vt:vector size="59" baseType="lpstr">
      <vt:lpstr>Сектор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routing sheet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HOMEWORK: make up a list of places  you would like to visit.     </vt:lpstr>
      <vt:lpstr>Слайд 56</vt:lpstr>
      <vt:lpstr>Слайд 57</vt:lpstr>
      <vt:lpstr>Слайд 58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65</cp:revision>
  <dcterms:created xsi:type="dcterms:W3CDTF">2017-11-23T17:47:29Z</dcterms:created>
  <dcterms:modified xsi:type="dcterms:W3CDTF">2017-12-19T06:40:09Z</dcterms:modified>
</cp:coreProperties>
</file>