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6" r:id="rId3"/>
    <p:sldId id="271" r:id="rId4"/>
    <p:sldId id="267" r:id="rId5"/>
    <p:sldId id="268" r:id="rId6"/>
    <p:sldId id="272" r:id="rId7"/>
    <p:sldId id="269" r:id="rId8"/>
    <p:sldId id="259" r:id="rId9"/>
    <p:sldId id="270" r:id="rId10"/>
    <p:sldId id="260" r:id="rId11"/>
    <p:sldId id="261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99FF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A1A-E0B7-4349-BAB6-FD7556F3A551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8386-8301-45B8-ACCE-CA5E49824A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96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A1A-E0B7-4349-BAB6-FD7556F3A551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8386-8301-45B8-ACCE-CA5E49824A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22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A1A-E0B7-4349-BAB6-FD7556F3A551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8386-8301-45B8-ACCE-CA5E49824A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70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A1A-E0B7-4349-BAB6-FD7556F3A551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8386-8301-45B8-ACCE-CA5E49824A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75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A1A-E0B7-4349-BAB6-FD7556F3A551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8386-8301-45B8-ACCE-CA5E49824A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74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A1A-E0B7-4349-BAB6-FD7556F3A551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8386-8301-45B8-ACCE-CA5E49824A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10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A1A-E0B7-4349-BAB6-FD7556F3A551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8386-8301-45B8-ACCE-CA5E49824A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88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A1A-E0B7-4349-BAB6-FD7556F3A551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8386-8301-45B8-ACCE-CA5E49824A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4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A1A-E0B7-4349-BAB6-FD7556F3A551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8386-8301-45B8-ACCE-CA5E49824A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62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A1A-E0B7-4349-BAB6-FD7556F3A551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8386-8301-45B8-ACCE-CA5E49824A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40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A1A-E0B7-4349-BAB6-FD7556F3A551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A8386-8301-45B8-ACCE-CA5E49824A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36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5A1A-E0B7-4349-BAB6-FD7556F3A551}" type="datetimeFigureOut">
              <a:rPr lang="ru-RU" smtClean="0"/>
              <a:t>28.03.2019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8386-8301-45B8-ACCE-CA5E49824A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50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600" y="0"/>
            <a:ext cx="6840760" cy="6840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31904" y="2996952"/>
            <a:ext cx="1728192" cy="1224136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rgbClr val="002060"/>
                </a:solidFill>
              </a:rPr>
              <a:t>Daily life</a:t>
            </a:r>
            <a:endParaRPr lang="en-US" sz="4400" b="1" i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9856" y="6309320"/>
            <a:ext cx="2232248" cy="36004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5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44113"/>
            <a:ext cx="7705623" cy="6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91543" y="260648"/>
            <a:ext cx="7705623" cy="5760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Look at the picture. Agree or disagree: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1044808" cy="86409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Ask some questions with </a:t>
            </a:r>
            <a:r>
              <a:rPr lang="en-US" sz="4000" b="1" dirty="0">
                <a:solidFill>
                  <a:srgbClr val="C00000"/>
                </a:solidFill>
              </a:rPr>
              <a:t>what, when, do, does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513" y="1196752"/>
            <a:ext cx="667479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39616" y="1196752"/>
            <a:ext cx="597666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77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Tell about your daily life: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When do you usually get up?</a:t>
            </a:r>
          </a:p>
          <a:p>
            <a:pPr marL="514350" indent="-514350">
              <a:buAutoNum type="arabicPeriod"/>
            </a:pPr>
            <a:r>
              <a:rPr lang="en-US" dirty="0" smtClean="0"/>
              <a:t>When do you have breakfast?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do you usually have for breakfast?</a:t>
            </a:r>
          </a:p>
          <a:p>
            <a:pPr marL="514350" indent="-514350">
              <a:buAutoNum type="arabicPeriod"/>
            </a:pPr>
            <a:r>
              <a:rPr lang="en-US" dirty="0" smtClean="0"/>
              <a:t>When do you go to school?</a:t>
            </a:r>
          </a:p>
          <a:p>
            <a:pPr marL="514350" indent="-514350">
              <a:buAutoNum type="arabicPeriod"/>
            </a:pPr>
            <a:r>
              <a:rPr lang="en-US" dirty="0" smtClean="0"/>
              <a:t>When do you come home from school?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do you usually do in the evening?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time do you go to bed?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90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2610" y="4725144"/>
            <a:ext cx="3384376" cy="93610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I like our lesson !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82" y="1984671"/>
            <a:ext cx="3557245" cy="24482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1953248"/>
            <a:ext cx="3048172" cy="25922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16080" y="4797152"/>
            <a:ext cx="4536504" cy="93610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I don’t like our lesson !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79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Homework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Give a talk about your daily life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1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83024" y="773415"/>
            <a:ext cx="8784976" cy="582393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Read and match </a:t>
            </a:r>
            <a:r>
              <a:rPr lang="ru-RU" sz="2400" dirty="0">
                <a:solidFill>
                  <a:srgbClr val="C00000"/>
                </a:solidFill>
              </a:rPr>
              <a:t>(прочитай и найди соответствия)</a:t>
            </a:r>
          </a:p>
          <a:p>
            <a:pPr marL="0" indent="0">
              <a:buNone/>
            </a:pP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5600" y="188641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DAILY LIFE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361022"/>
              </p:ext>
            </p:extLst>
          </p:nvPr>
        </p:nvGraphicFramePr>
        <p:xfrm>
          <a:off x="2351585" y="1249680"/>
          <a:ext cx="6759379" cy="5608320"/>
        </p:xfrm>
        <a:graphic>
          <a:graphicData uri="http://schemas.openxmlformats.org/drawingml/2006/table">
            <a:tbl>
              <a:tblPr firstRow="1" firstCol="1" bandRow="1"/>
              <a:tblGrid>
                <a:gridCol w="2747201"/>
                <a:gridCol w="4012178"/>
              </a:tblGrid>
              <a:tr h="30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morning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вечером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afternoon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делать домашнюю работу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evening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приходить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brush teeth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идти в школу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have supper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мыть руки 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have breakfast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смотреть телевизор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come home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from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school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обедать 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have lunch / dinner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ужинать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et up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делать упражнения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go to bed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чистить зубы 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 homework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днём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wash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hands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утром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ead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book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умываться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ash face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вставать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atch TV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читать книгу 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do exercises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завтракать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76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8907833" cy="668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84232" y="6029703"/>
            <a:ext cx="19442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24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88641"/>
            <a:ext cx="8590217" cy="644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661248"/>
            <a:ext cx="8964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88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9122"/>
            <a:ext cx="8931837" cy="669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4030294"/>
            <a:ext cx="3168352" cy="277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26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16632"/>
            <a:ext cx="8712968" cy="66247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b="1" dirty="0">
                <a:solidFill>
                  <a:srgbClr val="7030A0"/>
                </a:solidFill>
              </a:rPr>
              <a:t>watch TV  </a:t>
            </a:r>
            <a:r>
              <a:rPr lang="ru-RU" sz="5100" b="1" dirty="0">
                <a:solidFill>
                  <a:srgbClr val="7030A0"/>
                </a:solidFill>
              </a:rPr>
              <a:t>  </a:t>
            </a:r>
            <a:r>
              <a:rPr lang="en-US" sz="5100" b="1" dirty="0">
                <a:solidFill>
                  <a:srgbClr val="7030A0"/>
                </a:solidFill>
              </a:rPr>
              <a:t> </a:t>
            </a:r>
            <a:r>
              <a:rPr lang="en-US" sz="5100" b="1" dirty="0">
                <a:solidFill>
                  <a:srgbClr val="7030A0"/>
                </a:solidFill>
              </a:rPr>
              <a:t>to have lunch  </a:t>
            </a:r>
            <a:r>
              <a:rPr lang="ru-RU" sz="5100" b="1" dirty="0">
                <a:solidFill>
                  <a:srgbClr val="7030A0"/>
                </a:solidFill>
              </a:rPr>
              <a:t>    </a:t>
            </a:r>
            <a:r>
              <a:rPr lang="en-US" sz="5100" b="1" dirty="0">
                <a:solidFill>
                  <a:srgbClr val="7030A0"/>
                </a:solidFill>
              </a:rPr>
              <a:t>in </a:t>
            </a:r>
            <a:r>
              <a:rPr lang="en-US" sz="5100" b="1" dirty="0">
                <a:solidFill>
                  <a:srgbClr val="7030A0"/>
                </a:solidFill>
              </a:rPr>
              <a:t>the afternoon    go to bed    </a:t>
            </a:r>
            <a:r>
              <a:rPr lang="ru-RU" sz="5100" b="1" dirty="0">
                <a:solidFill>
                  <a:srgbClr val="7030A0"/>
                </a:solidFill>
              </a:rPr>
              <a:t>  </a:t>
            </a:r>
            <a:r>
              <a:rPr lang="en-US" sz="5100" b="1" dirty="0">
                <a:solidFill>
                  <a:srgbClr val="7030A0"/>
                </a:solidFill>
              </a:rPr>
              <a:t>get </a:t>
            </a:r>
            <a:r>
              <a:rPr lang="en-US" sz="5100" b="1" dirty="0">
                <a:solidFill>
                  <a:srgbClr val="7030A0"/>
                </a:solidFill>
              </a:rPr>
              <a:t>up   have breakfast   </a:t>
            </a:r>
            <a:r>
              <a:rPr lang="ru-RU" sz="5100" b="1" dirty="0">
                <a:solidFill>
                  <a:srgbClr val="7030A0"/>
                </a:solidFill>
              </a:rPr>
              <a:t> </a:t>
            </a:r>
            <a:r>
              <a:rPr lang="en-US" sz="5100" b="1" dirty="0">
                <a:solidFill>
                  <a:srgbClr val="7030A0"/>
                </a:solidFill>
              </a:rPr>
              <a:t> </a:t>
            </a:r>
            <a:r>
              <a:rPr lang="en-US" sz="5100" b="1" dirty="0">
                <a:solidFill>
                  <a:srgbClr val="7030A0"/>
                </a:solidFill>
              </a:rPr>
              <a:t>in the evening   </a:t>
            </a:r>
            <a:r>
              <a:rPr lang="ru-RU" sz="5100" b="1" dirty="0">
                <a:solidFill>
                  <a:srgbClr val="7030A0"/>
                </a:solidFill>
              </a:rPr>
              <a:t>  </a:t>
            </a:r>
            <a:r>
              <a:rPr lang="en-US" sz="5100" b="1" dirty="0">
                <a:solidFill>
                  <a:srgbClr val="7030A0"/>
                </a:solidFill>
              </a:rPr>
              <a:t>have </a:t>
            </a:r>
            <a:r>
              <a:rPr lang="en-US" sz="5100" b="1" dirty="0">
                <a:solidFill>
                  <a:srgbClr val="7030A0"/>
                </a:solidFill>
              </a:rPr>
              <a:t>lunch    </a:t>
            </a:r>
            <a:r>
              <a:rPr lang="ru-RU" sz="5100" b="1" dirty="0">
                <a:solidFill>
                  <a:srgbClr val="7030A0"/>
                </a:solidFill>
              </a:rPr>
              <a:t>  </a:t>
            </a:r>
            <a:r>
              <a:rPr lang="en-US" sz="5100" b="1" dirty="0">
                <a:solidFill>
                  <a:srgbClr val="7030A0"/>
                </a:solidFill>
              </a:rPr>
              <a:t>do </a:t>
            </a:r>
            <a:r>
              <a:rPr lang="en-US" sz="5100" b="1" dirty="0">
                <a:solidFill>
                  <a:srgbClr val="7030A0"/>
                </a:solidFill>
              </a:rPr>
              <a:t>homework   </a:t>
            </a:r>
            <a:r>
              <a:rPr lang="ru-RU" sz="5100" b="1" dirty="0">
                <a:solidFill>
                  <a:srgbClr val="7030A0"/>
                </a:solidFill>
              </a:rPr>
              <a:t> </a:t>
            </a:r>
            <a:r>
              <a:rPr lang="ru-RU" sz="5100" b="1" dirty="0">
                <a:solidFill>
                  <a:srgbClr val="7030A0"/>
                </a:solidFill>
              </a:rPr>
              <a:t>      </a:t>
            </a:r>
            <a:r>
              <a:rPr lang="en-US" sz="5100" b="1" dirty="0">
                <a:solidFill>
                  <a:srgbClr val="7030A0"/>
                </a:solidFill>
              </a:rPr>
              <a:t>brush </a:t>
            </a:r>
            <a:r>
              <a:rPr lang="en-US" sz="5100" b="1" dirty="0">
                <a:solidFill>
                  <a:srgbClr val="7030A0"/>
                </a:solidFill>
              </a:rPr>
              <a:t>teeth   </a:t>
            </a:r>
            <a:r>
              <a:rPr lang="ru-RU" sz="5100" b="1" dirty="0">
                <a:solidFill>
                  <a:srgbClr val="7030A0"/>
                </a:solidFill>
              </a:rPr>
              <a:t>     </a:t>
            </a:r>
            <a:r>
              <a:rPr lang="en-US" sz="5100" b="1" dirty="0">
                <a:solidFill>
                  <a:srgbClr val="7030A0"/>
                </a:solidFill>
              </a:rPr>
              <a:t>in </a:t>
            </a:r>
            <a:r>
              <a:rPr lang="en-US" sz="5100" b="1" dirty="0">
                <a:solidFill>
                  <a:srgbClr val="7030A0"/>
                </a:solidFill>
              </a:rPr>
              <a:t>the morning   </a:t>
            </a:r>
            <a:r>
              <a:rPr lang="ru-RU" sz="5100" b="1" dirty="0">
                <a:solidFill>
                  <a:srgbClr val="7030A0"/>
                </a:solidFill>
              </a:rPr>
              <a:t>     </a:t>
            </a:r>
            <a:r>
              <a:rPr lang="en-US" sz="5100" b="1" dirty="0">
                <a:solidFill>
                  <a:srgbClr val="7030A0"/>
                </a:solidFill>
              </a:rPr>
              <a:t>do </a:t>
            </a:r>
            <a:r>
              <a:rPr lang="en-US" sz="5100" b="1" dirty="0">
                <a:solidFill>
                  <a:srgbClr val="7030A0"/>
                </a:solidFill>
              </a:rPr>
              <a:t>exercises    go to school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1. </a:t>
            </a:r>
            <a:r>
              <a:rPr lang="ru-RU" sz="4400" b="1" dirty="0">
                <a:solidFill>
                  <a:srgbClr val="FF0000"/>
                </a:solidFill>
              </a:rPr>
              <a:t>Переведи на английский язык:</a:t>
            </a:r>
          </a:p>
          <a:p>
            <a:pPr marL="0" indent="0">
              <a:buNone/>
            </a:pPr>
            <a:r>
              <a:rPr lang="ru-RU" sz="4400" dirty="0"/>
              <a:t>1)	</a:t>
            </a:r>
            <a:r>
              <a:rPr lang="ru-RU" sz="5100" dirty="0"/>
              <a:t>Идти в школу</a:t>
            </a:r>
          </a:p>
          <a:p>
            <a:pPr marL="0" indent="0">
              <a:buNone/>
            </a:pPr>
            <a:r>
              <a:rPr lang="ru-RU" sz="5100" dirty="0"/>
              <a:t>2)	Делать домашнюю работу</a:t>
            </a:r>
          </a:p>
          <a:p>
            <a:pPr marL="0" indent="0">
              <a:buNone/>
            </a:pPr>
            <a:r>
              <a:rPr lang="ru-RU" sz="5100" dirty="0"/>
              <a:t>3)	Вставать</a:t>
            </a:r>
          </a:p>
          <a:p>
            <a:pPr marL="0" indent="0">
              <a:buNone/>
            </a:pPr>
            <a:r>
              <a:rPr lang="ru-RU" sz="5100" dirty="0"/>
              <a:t>4)	Чистить зубы</a:t>
            </a:r>
          </a:p>
          <a:p>
            <a:pPr marL="0" indent="0">
              <a:buNone/>
            </a:pPr>
            <a:r>
              <a:rPr lang="ru-RU" sz="5100" dirty="0"/>
              <a:t>5)	Делать упражнения</a:t>
            </a:r>
          </a:p>
          <a:p>
            <a:pPr marL="0" indent="0">
              <a:buNone/>
            </a:pPr>
            <a:r>
              <a:rPr lang="ru-RU" sz="5100" dirty="0"/>
              <a:t>6)	Завтракать</a:t>
            </a:r>
          </a:p>
          <a:p>
            <a:pPr marL="0" indent="0">
              <a:buNone/>
            </a:pPr>
            <a:r>
              <a:rPr lang="ru-RU" sz="5100" dirty="0"/>
              <a:t>7)	Утром</a:t>
            </a:r>
          </a:p>
          <a:p>
            <a:pPr marL="0" indent="0">
              <a:buNone/>
            </a:pPr>
            <a:r>
              <a:rPr lang="ru-RU" sz="5100" dirty="0"/>
              <a:t>8)	Вечером</a:t>
            </a:r>
          </a:p>
          <a:p>
            <a:pPr marL="0" indent="0">
              <a:buNone/>
            </a:pPr>
            <a:r>
              <a:rPr lang="ru-RU" sz="5100" dirty="0"/>
              <a:t>9)	Идти спать</a:t>
            </a:r>
          </a:p>
          <a:p>
            <a:pPr marL="0" indent="0">
              <a:buNone/>
            </a:pPr>
            <a:r>
              <a:rPr lang="ru-RU" sz="5100" dirty="0"/>
              <a:t>10)	Ужинать 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4400" b="1" dirty="0">
                <a:solidFill>
                  <a:srgbClr val="FF0000"/>
                </a:solidFill>
              </a:rPr>
              <a:t>2</a:t>
            </a:r>
            <a:r>
              <a:rPr lang="ru-RU" sz="4400" b="1" dirty="0">
                <a:solidFill>
                  <a:srgbClr val="FF0000"/>
                </a:solidFill>
              </a:rPr>
              <a:t>. </a:t>
            </a:r>
            <a:r>
              <a:rPr lang="ru-RU" sz="4400" b="1" dirty="0">
                <a:solidFill>
                  <a:srgbClr val="FF0000"/>
                </a:solidFill>
              </a:rPr>
              <a:t>Переведи предложения</a:t>
            </a:r>
            <a:r>
              <a:rPr lang="ru-RU" sz="44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4400" dirty="0"/>
              <a:t>    </a:t>
            </a:r>
            <a:r>
              <a:rPr lang="ru-RU" sz="4600" b="1" dirty="0"/>
              <a:t>1) </a:t>
            </a:r>
            <a:r>
              <a:rPr lang="en-US" sz="4600" b="1" dirty="0"/>
              <a:t>I get up, brush my teeth, have breakfast and go to school</a:t>
            </a:r>
            <a:r>
              <a:rPr lang="ru-RU" sz="4600" b="1" dirty="0"/>
              <a:t>.</a:t>
            </a:r>
          </a:p>
          <a:p>
            <a:pPr marL="0" indent="0">
              <a:buNone/>
            </a:pPr>
            <a:r>
              <a:rPr lang="ru-RU" sz="4600" b="1" dirty="0"/>
              <a:t>    2) </a:t>
            </a:r>
            <a:r>
              <a:rPr lang="en-US" sz="4600" b="1" dirty="0"/>
              <a:t>In the evening I do my homework, have supper and go to bed</a:t>
            </a:r>
            <a:r>
              <a:rPr lang="ru-RU" sz="4600" b="1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2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2741788"/>
            <a:ext cx="8147248" cy="38555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Choose the right word (what, when, where):</a:t>
            </a:r>
          </a:p>
          <a:p>
            <a:pPr marL="514350" indent="-514350">
              <a:buAutoNum type="arabicPeriod"/>
            </a:pPr>
            <a:r>
              <a:rPr lang="en-US" dirty="0" smtClean="0"/>
              <a:t>… do you usually get up?</a:t>
            </a:r>
          </a:p>
          <a:p>
            <a:pPr marL="514350" indent="-514350">
              <a:buAutoNum type="arabicPeriod"/>
            </a:pPr>
            <a:r>
              <a:rPr lang="en-US" dirty="0" smtClean="0"/>
              <a:t>… </a:t>
            </a:r>
            <a:r>
              <a:rPr lang="en-US" dirty="0"/>
              <a:t>do you </a:t>
            </a:r>
            <a:r>
              <a:rPr lang="en-US" dirty="0" smtClean="0"/>
              <a:t>usually have for breakfast?</a:t>
            </a:r>
          </a:p>
          <a:p>
            <a:pPr marL="514350" indent="-514350">
              <a:buAutoNum type="arabicPeriod"/>
            </a:pPr>
            <a:r>
              <a:rPr lang="en-US" dirty="0" smtClean="0"/>
              <a:t>.. do you come home from school?</a:t>
            </a:r>
          </a:p>
          <a:p>
            <a:pPr marL="514350" indent="-514350">
              <a:buAutoNum type="arabicPeriod"/>
            </a:pPr>
            <a:r>
              <a:rPr lang="en-US" dirty="0" smtClean="0"/>
              <a:t>…do you go after school?</a:t>
            </a:r>
          </a:p>
          <a:p>
            <a:pPr marL="514350" indent="-514350">
              <a:buAutoNum type="arabicPeriod"/>
            </a:pPr>
            <a:r>
              <a:rPr lang="en-US" dirty="0" smtClean="0"/>
              <a:t>…do you do in the evening?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063552" y="404665"/>
            <a:ext cx="7931224" cy="2337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063552" y="548681"/>
            <a:ext cx="7931224" cy="2337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3592" y="404665"/>
            <a:ext cx="4752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>
                <a:solidFill>
                  <a:srgbClr val="C00000"/>
                </a:solidFill>
              </a:rPr>
              <a:t>Вопросительные слова:</a:t>
            </a:r>
          </a:p>
          <a:p>
            <a:r>
              <a:rPr lang="ru-RU" sz="3200" b="1" dirty="0"/>
              <a:t>What </a:t>
            </a:r>
            <a:r>
              <a:rPr lang="ru-RU" sz="3200" dirty="0"/>
              <a:t>– что</a:t>
            </a:r>
          </a:p>
          <a:p>
            <a:r>
              <a:rPr lang="ru-RU" sz="3200" b="1" dirty="0"/>
              <a:t>When </a:t>
            </a:r>
            <a:r>
              <a:rPr lang="ru-RU" sz="3200" dirty="0"/>
              <a:t>– когда</a:t>
            </a:r>
          </a:p>
          <a:p>
            <a:r>
              <a:rPr lang="ru-RU" sz="3200" b="1" dirty="0"/>
              <a:t>Where </a:t>
            </a:r>
            <a:r>
              <a:rPr lang="ru-RU" sz="3200" dirty="0"/>
              <a:t>- куда </a:t>
            </a:r>
          </a:p>
        </p:txBody>
      </p:sp>
    </p:spTree>
    <p:extLst>
      <p:ext uri="{BB962C8B-B14F-4D97-AF65-F5344CB8AC3E}">
        <p14:creationId xmlns:p14="http://schemas.microsoft.com/office/powerpoint/2010/main" val="311038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99456" y="548680"/>
            <a:ext cx="95770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Choose the right word: what, when, where</a:t>
            </a:r>
          </a:p>
          <a:p>
            <a:endParaRPr lang="en-US" sz="4000" dirty="0">
              <a:solidFill>
                <a:srgbClr val="C00000"/>
              </a:solidFill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002060"/>
                </a:solidFill>
              </a:rPr>
              <a:t>…does your sister get up?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002060"/>
                </a:solidFill>
              </a:rPr>
              <a:t>…does she do then?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002060"/>
                </a:solidFill>
              </a:rPr>
              <a:t>…does she come home from school?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002060"/>
                </a:solidFill>
              </a:rPr>
              <a:t>…does she usually do at 3 o’clock?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rgbClr val="002060"/>
                </a:solidFill>
              </a:rPr>
              <a:t>…does she go to the swimming pool?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14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9536" y="1052736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</a:rPr>
              <a:t>You agree</a:t>
            </a:r>
            <a:r>
              <a:rPr lang="en-US" sz="2800" dirty="0"/>
              <a:t>. </a:t>
            </a:r>
            <a:r>
              <a:rPr lang="en-US" sz="2800" dirty="0"/>
              <a:t>– </a:t>
            </a:r>
            <a:r>
              <a:rPr lang="en-US" sz="2800" b="1" u="sng" dirty="0">
                <a:solidFill>
                  <a:srgbClr val="00B050"/>
                </a:solidFill>
              </a:rPr>
              <a:t>Yes, it is true </a:t>
            </a:r>
            <a:endParaRPr lang="en-US" sz="2800" b="1" u="sng" dirty="0" smtClean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You </a:t>
            </a:r>
            <a:r>
              <a:rPr lang="en-US" sz="2800" b="1" dirty="0">
                <a:solidFill>
                  <a:srgbClr val="FF0000"/>
                </a:solidFill>
              </a:rPr>
              <a:t>disagree </a:t>
            </a:r>
            <a:r>
              <a:rPr lang="en-US" sz="2800" dirty="0"/>
              <a:t>– </a:t>
            </a:r>
            <a:r>
              <a:rPr lang="en-US" sz="2800" u="sng" dirty="0">
                <a:solidFill>
                  <a:srgbClr val="FF0000"/>
                </a:solidFill>
              </a:rPr>
              <a:t>No, it isn’t true / It is fault.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endParaRPr lang="ru-RU" sz="28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2564905"/>
            <a:ext cx="7317429" cy="419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55440" y="188640"/>
            <a:ext cx="10297144" cy="5760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Agree or disagree: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364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363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Ask some questions with what, when, do, does</vt:lpstr>
      <vt:lpstr>Tell about your daily life:</vt:lpstr>
      <vt:lpstr>Reflection</vt:lpstr>
      <vt:lpstr>Homework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Irina N. Voropanova</cp:lastModifiedBy>
  <cp:revision>27</cp:revision>
  <dcterms:created xsi:type="dcterms:W3CDTF">2017-05-22T23:40:13Z</dcterms:created>
  <dcterms:modified xsi:type="dcterms:W3CDTF">2019-03-28T18:00:59Z</dcterms:modified>
</cp:coreProperties>
</file>