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3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B8A21-8BB8-4CEA-A26C-EAD40E9FB436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EA7E4-F4C9-4DB6-A655-3BD651CE1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44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A7E4-F4C9-4DB6-A655-3BD651CE191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990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рисунке</a:t>
            </a:r>
            <a:r>
              <a:rPr lang="ru-RU" baseline="0" dirty="0" smtClean="0"/>
              <a:t> гиперссылка на задание, если нет интернета, то проверка на 4 слайде.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A7E4-F4C9-4DB6-A655-3BD651CE191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630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рисунке гиперссылка на задание, если нет интернета, то проверка на 7 слайде.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A7E4-F4C9-4DB6-A655-3BD651CE191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783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блокноте –</a:t>
            </a:r>
            <a:r>
              <a:rPr lang="ru-RU" baseline="0" dirty="0" smtClean="0"/>
              <a:t> гиперссылка на задание в ЯКЛАССЕ.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A7E4-F4C9-4DB6-A655-3BD651CE191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18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25906E-9EF9-44A6-A73A-66D38F8840D3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24F41C-9527-4296-8F5C-A7E7B86EA7A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50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906E-9EF9-44A6-A73A-66D38F8840D3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41C-9527-4296-8F5C-A7E7B86EA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70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906E-9EF9-44A6-A73A-66D38F8840D3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41C-9527-4296-8F5C-A7E7B86EA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77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906E-9EF9-44A6-A73A-66D38F8840D3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41C-9527-4296-8F5C-A7E7B86EA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537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906E-9EF9-44A6-A73A-66D38F8840D3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41C-9527-4296-8F5C-A7E7B86EA7A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82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906E-9EF9-44A6-A73A-66D38F8840D3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41C-9527-4296-8F5C-A7E7B86EA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27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906E-9EF9-44A6-A73A-66D38F8840D3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41C-9527-4296-8F5C-A7E7B86EA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91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906E-9EF9-44A6-A73A-66D38F8840D3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41C-9527-4296-8F5C-A7E7B86EA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08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906E-9EF9-44A6-A73A-66D38F8840D3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41C-9527-4296-8F5C-A7E7B86EA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81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906E-9EF9-44A6-A73A-66D38F8840D3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41C-9527-4296-8F5C-A7E7B86EA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88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906E-9EF9-44A6-A73A-66D38F8840D3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41C-9527-4296-8F5C-A7E7B86EA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05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B25906E-9EF9-44A6-A73A-66D38F8840D3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B24F41C-9527-4296-8F5C-A7E7B86EA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90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learningapps.org/619560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s://learningapps.org/619560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s://www.yaklass.ru/p/matematika/4-klass/delenie-17178/delenie-mnogoznachnogo-chisla-na-odnoznachnoe-chislo-17053/tv-5e30df2c-2c53-4412-96a2-d46f871bf0e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365791"/>
          </a:xfrm>
        </p:spPr>
        <p:txBody>
          <a:bodyPr>
            <a:normAutofit/>
          </a:bodyPr>
          <a:lstStyle/>
          <a:p>
            <a:r>
              <a:rPr lang="ru-RU" sz="2800" dirty="0"/>
              <a:t>Характеристики скорости равномерного процесса. Случаи деления с нулём в частном. РЧЗ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87903" y="4197180"/>
            <a:ext cx="4326341" cy="1388165"/>
          </a:xfrm>
        </p:spPr>
        <p:txBody>
          <a:bodyPr/>
          <a:lstStyle/>
          <a:p>
            <a:r>
              <a:rPr lang="ru-RU" dirty="0" smtClean="0"/>
              <a:t>МБОУ «СОШ №19»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Вахрина Мария Ивановна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8927" y="359533"/>
            <a:ext cx="6489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4"/>
                </a:solidFill>
              </a:rPr>
              <a:t>Математика,  4класс</a:t>
            </a:r>
            <a:endParaRPr lang="ru-RU" sz="4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28814" y="5963832"/>
            <a:ext cx="27590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4"/>
                </a:solidFill>
                <a:effectLst/>
              </a:rPr>
              <a:t>Ижевск, 2019.</a:t>
            </a:r>
            <a:endParaRPr lang="ru-RU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711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3415" y="635591"/>
            <a:ext cx="104359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Сначала мы вместе восхитимся глубокими знаниями - а для этого проведем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маленьк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ую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разминку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2472" y="2172070"/>
            <a:ext cx="10231272" cy="168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2.Потом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попробуем ответить на вопрос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                               в математике?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688609" y="2686251"/>
            <a:ext cx="2729552" cy="15694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3415" y="4598906"/>
            <a:ext cx="7741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Затем потренируем мозги -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порешаем задачи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3415" y="5558855"/>
            <a:ext cx="972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И, наконец,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вытащим из тайников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памяти кое-что ценное. 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93221" y="2172070"/>
            <a:ext cx="1966182" cy="283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5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1403" y="348988"/>
            <a:ext cx="104359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Сначала мы вместе восхитимся глубокими знаниями - а для этого проведем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маленьк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ую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разминку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3003" y="3414017"/>
            <a:ext cx="1966182" cy="2838371"/>
          </a:xfrm>
          <a:prstGeom prst="rect">
            <a:avLst/>
          </a:prstGeom>
        </p:spPr>
      </p:pic>
      <p:pic>
        <p:nvPicPr>
          <p:cNvPr id="6" name="Рисунок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403" y="1489888"/>
            <a:ext cx="89916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23408" y="2481743"/>
            <a:ext cx="1966182" cy="28383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35" y="479429"/>
            <a:ext cx="5780451" cy="37955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0744" y="1585603"/>
            <a:ext cx="1072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15(6)</a:t>
            </a:r>
            <a:endParaRPr lang="ru-RU" sz="32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83034" y="1681523"/>
            <a:ext cx="12326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111(6)</a:t>
            </a:r>
            <a:endParaRPr lang="ru-RU" sz="32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91461" y="1618668"/>
            <a:ext cx="1072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16(7)</a:t>
            </a:r>
            <a:endParaRPr lang="ru-RU" sz="32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495" y="1673645"/>
            <a:ext cx="12779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100(7)</a:t>
            </a:r>
            <a:endParaRPr lang="ru-RU" sz="32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3385" y="3531480"/>
            <a:ext cx="1072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55(7)</a:t>
            </a:r>
            <a:endParaRPr lang="ru-RU" sz="32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76755" y="3531479"/>
            <a:ext cx="1072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14(6)</a:t>
            </a:r>
            <a:endParaRPr lang="ru-RU" sz="32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17930" y="603005"/>
            <a:ext cx="440052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процесс</a:t>
            </a:r>
            <a:endParaRPr lang="ru-RU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84174" y="4275027"/>
            <a:ext cx="8278189" cy="168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2.Потом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попробуем ответить на вопрос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                                          в математике?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81001" y="5012106"/>
            <a:ext cx="440052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процесс</a:t>
            </a:r>
            <a:endParaRPr lang="ru-RU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18527" y="2522528"/>
            <a:ext cx="204716" cy="3433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54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69355" y="1899116"/>
            <a:ext cx="1966182" cy="28383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86386" y="282803"/>
            <a:ext cx="440052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процесс</a:t>
            </a:r>
            <a:endParaRPr lang="ru-RU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Рисунок 4" descr="https://cf.ppt-online.org/files1/slide/h/hcCbH3pfY9eWGiMZIVgmUPzR7lqQv1jJyD4KtABsF/slide-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33" y="1298466"/>
            <a:ext cx="4137476" cy="2588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5klass.net/datas/geografija/Gidrosfera-geografija/0010-010-Okea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18" y="3886917"/>
            <a:ext cx="3588277" cy="2721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09" y="1417208"/>
            <a:ext cx="3699990" cy="24697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27636" y="3886917"/>
            <a:ext cx="2210815" cy="268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  <a:endParaRPr lang="ru-RU" sz="1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212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61265" y="3632382"/>
            <a:ext cx="1966182" cy="2838371"/>
          </a:xfrm>
          <a:prstGeom prst="rect">
            <a:avLst/>
          </a:prstGeom>
        </p:spPr>
      </p:pic>
      <p:pic>
        <p:nvPicPr>
          <p:cNvPr id="5" name="Рисунок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51" y="641280"/>
            <a:ext cx="9012214" cy="50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91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705" y="251025"/>
            <a:ext cx="2709234" cy="48884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64" y="332013"/>
            <a:ext cx="2765236" cy="46394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072" y="332013"/>
            <a:ext cx="2456461" cy="46164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7282" y="441987"/>
            <a:ext cx="2784258" cy="450647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81159" y="5753684"/>
            <a:ext cx="5352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Порешаем задачи…</a:t>
            </a:r>
            <a:r>
              <a:rPr lang="ru-RU" sz="2800" b="1" i="1" u="sng" dirty="0" smtClean="0"/>
              <a:t>№</a:t>
            </a:r>
            <a:r>
              <a:rPr lang="ru-RU" sz="2800" b="1" i="1" u="sng" dirty="0"/>
              <a:t>450 с.111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7142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194" y="188541"/>
            <a:ext cx="11750721" cy="6781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600" b="1" dirty="0">
                <a:solidFill>
                  <a:srgbClr val="0064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деления столбиком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800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b="1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Выделяю</a:t>
            </a:r>
            <a:r>
              <a:rPr lang="ru-RU" sz="2800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первое</a:t>
            </a:r>
            <a:r>
              <a:rPr lang="ru-RU" sz="2800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неполное делимое </a:t>
            </a:r>
            <a:r>
              <a:rPr lang="ru-RU" sz="2800" dirty="0" smtClean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Определяю</a:t>
            </a:r>
            <a:r>
              <a:rPr lang="ru-RU" sz="2800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ru-RU" sz="2800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цифр в </a:t>
            </a:r>
            <a:r>
              <a:rPr lang="ru-RU" sz="2800" dirty="0" smtClean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частном.</a:t>
            </a:r>
            <a:r>
              <a:rPr lang="ru-RU" sz="2800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1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Подбираю</a:t>
            </a:r>
            <a:r>
              <a:rPr lang="ru-RU" sz="2800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первую</a:t>
            </a:r>
            <a:r>
              <a:rPr lang="ru-RU" sz="2800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цифру </a:t>
            </a:r>
            <a:r>
              <a:rPr lang="ru-RU" sz="2800" dirty="0" smtClean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частного</a:t>
            </a:r>
            <a:r>
              <a:rPr lang="ru-RU" sz="2800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b="1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Умножаю </a:t>
            </a:r>
            <a:r>
              <a:rPr lang="ru-RU" sz="2800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число, записанное этой цифрой, на </a:t>
            </a:r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делитель</a:t>
            </a: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Вычитаю</a:t>
            </a:r>
            <a:r>
              <a:rPr lang="ru-RU" sz="2800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полученный результат из неполного делимого и нахожу </a:t>
            </a: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остаток</a:t>
            </a:r>
            <a:r>
              <a:rPr lang="ru-RU" sz="2800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800" b="1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Записываю</a:t>
            </a:r>
            <a:r>
              <a:rPr lang="ru-RU" sz="2800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цифру следующего разряда делимого рядом с остатком. Получаю </a:t>
            </a: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второе</a:t>
            </a:r>
            <a:r>
              <a:rPr lang="ru-RU" sz="2800" dirty="0">
                <a:solidFill>
                  <a:srgbClr val="00008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неполное делимое и повторяю пункты 3, 4, 5, 6.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7720" y="507044"/>
            <a:ext cx="1966182" cy="283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4857" y="668873"/>
            <a:ext cx="9144939" cy="1116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1).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(№450(4).)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допустили ошибку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задаче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составить свою задачу.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4856" y="1721695"/>
            <a:ext cx="9144940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2).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№452-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столбик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допустили ошибку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4856" y="3258303"/>
            <a:ext cx="5476820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решение примеров </a:t>
            </a:r>
            <a:r>
              <a:rPr lang="ru-RU" sz="28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455</a:t>
            </a:r>
            <a:r>
              <a:rPr lang="ru-RU" sz="28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все.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5051" y="4333888"/>
            <a:ext cx="810222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ошибки при решении примеров в разных системах счисления.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№457 с.112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15501" y="3246532"/>
            <a:ext cx="1966182" cy="2838371"/>
          </a:xfrm>
          <a:prstGeom prst="rect">
            <a:avLst/>
          </a:prstGeom>
        </p:spPr>
      </p:pic>
      <p:pic>
        <p:nvPicPr>
          <p:cNvPr id="7" name="Рисунок 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844" y="2059701"/>
            <a:ext cx="3009734" cy="94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246</TotalTime>
  <Words>236</Words>
  <Application>Microsoft Office PowerPoint</Application>
  <PresentationFormat>Широкоэкранный</PresentationFormat>
  <Paragraphs>43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Comic Sans MS</vt:lpstr>
      <vt:lpstr>Corbel</vt:lpstr>
      <vt:lpstr>Times New Roman</vt:lpstr>
      <vt:lpstr>Базис</vt:lpstr>
      <vt:lpstr>Характеристики скорости равномерного процесса. Случаи деления с нулём в частном. РЧЗ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41</cp:revision>
  <dcterms:created xsi:type="dcterms:W3CDTF">2018-12-16T18:06:45Z</dcterms:created>
  <dcterms:modified xsi:type="dcterms:W3CDTF">2019-01-14T18:09:41Z</dcterms:modified>
</cp:coreProperties>
</file>