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4" r:id="rId2"/>
    <p:sldId id="266" r:id="rId3"/>
    <p:sldId id="275" r:id="rId4"/>
    <p:sldId id="27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6858000" cy="9144000" type="screen4x3"/>
  <p:notesSz cx="6877050" cy="10001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андр" initials="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268" y="-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1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69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9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7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7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01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1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7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8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2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8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F047C-758A-4759-BFF8-8AE0C8E6919D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D9375-C064-4068-B7AA-77CCE5E3BD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6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3.wav"/><Relationship Id="rId7" Type="http://schemas.openxmlformats.org/officeDocument/2006/relationships/image" Target="../media/image26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3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5.wav"/><Relationship Id="rId7" Type="http://schemas.openxmlformats.org/officeDocument/2006/relationships/image" Target="../media/image7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5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7.wav"/><Relationship Id="rId7" Type="http://schemas.openxmlformats.org/officeDocument/2006/relationships/image" Target="../media/image17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audio" Target="../media/media27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9.wav"/><Relationship Id="rId7" Type="http://schemas.openxmlformats.org/officeDocument/2006/relationships/image" Target="../media/image7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wav"/><Relationship Id="rId7" Type="http://schemas.openxmlformats.org/officeDocument/2006/relationships/hyperlink" Target="http://www.101hotels.ru/recreation/russia/elizovo/points/monuments/zdes_nachinaetsya_rossiya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pn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audio" Target="../media/media6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1.wav"/><Relationship Id="rId13" Type="http://schemas.openxmlformats.org/officeDocument/2006/relationships/image" Target="../media/image10.emf"/><Relationship Id="rId18" Type="http://schemas.openxmlformats.org/officeDocument/2006/relationships/image" Target="../media/image15.jpeg"/><Relationship Id="rId3" Type="http://schemas.microsoft.com/office/2007/relationships/media" Target="../media/media8.mp3"/><Relationship Id="rId21" Type="http://schemas.openxmlformats.org/officeDocument/2006/relationships/image" Target="../media/image18.png"/><Relationship Id="rId7" Type="http://schemas.openxmlformats.org/officeDocument/2006/relationships/audio" Target="../media/media10.mp3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5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10.mp3"/><Relationship Id="rId11" Type="http://schemas.openxmlformats.org/officeDocument/2006/relationships/image" Target="../media/image1.jpeg"/><Relationship Id="rId24" Type="http://schemas.openxmlformats.org/officeDocument/2006/relationships/image" Target="../media/image7.png"/><Relationship Id="rId5" Type="http://schemas.openxmlformats.org/officeDocument/2006/relationships/audio" Target="../media/media9.mp3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6.jpeg"/><Relationship Id="rId4" Type="http://schemas.microsoft.com/office/2007/relationships/media" Target="../media/media9.mp3"/><Relationship Id="rId9" Type="http://schemas.openxmlformats.org/officeDocument/2006/relationships/audio" Target="../media/media11.wav"/><Relationship Id="rId14" Type="http://schemas.openxmlformats.org/officeDocument/2006/relationships/image" Target="../media/image11.jpeg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microsoft.com/office/2007/relationships/media" Target="../media/media13.mp3"/><Relationship Id="rId21" Type="http://schemas.openxmlformats.org/officeDocument/2006/relationships/image" Target="../media/image15.jpeg"/><Relationship Id="rId7" Type="http://schemas.openxmlformats.org/officeDocument/2006/relationships/audio" Target="../media/media9.mp3"/><Relationship Id="rId12" Type="http://schemas.openxmlformats.org/officeDocument/2006/relationships/audio" Target="../media/media14.wav"/><Relationship Id="rId17" Type="http://schemas.openxmlformats.org/officeDocument/2006/relationships/image" Target="../media/image11.jpeg"/><Relationship Id="rId25" Type="http://schemas.openxmlformats.org/officeDocument/2006/relationships/image" Target="../media/image2.png"/><Relationship Id="rId2" Type="http://schemas.microsoft.com/office/2007/relationships/media" Target="../media/media12.mp3"/><Relationship Id="rId16" Type="http://schemas.openxmlformats.org/officeDocument/2006/relationships/image" Target="../media/image10.emf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9.mp3"/><Relationship Id="rId11" Type="http://schemas.microsoft.com/office/2007/relationships/media" Target="../media/media14.wav"/><Relationship Id="rId24" Type="http://schemas.openxmlformats.org/officeDocument/2006/relationships/image" Target="../media/image18.png"/><Relationship Id="rId5" Type="http://schemas.microsoft.com/office/2007/relationships/media" Target="../media/media8.mp3"/><Relationship Id="rId15" Type="http://schemas.openxmlformats.org/officeDocument/2006/relationships/image" Target="../media/image9.png"/><Relationship Id="rId23" Type="http://schemas.openxmlformats.org/officeDocument/2006/relationships/image" Target="../media/image17.jpeg"/><Relationship Id="rId28" Type="http://schemas.openxmlformats.org/officeDocument/2006/relationships/image" Target="../media/image3.png"/><Relationship Id="rId10" Type="http://schemas.openxmlformats.org/officeDocument/2006/relationships/audio" Target="../media/media12.mp3"/><Relationship Id="rId19" Type="http://schemas.openxmlformats.org/officeDocument/2006/relationships/image" Target="../media/image13.jpeg"/><Relationship Id="rId4" Type="http://schemas.microsoft.com/office/2007/relationships/media" Target="../media/media7.mp3"/><Relationship Id="rId9" Type="http://schemas.openxmlformats.org/officeDocument/2006/relationships/audio" Target="../media/media10.mp3"/><Relationship Id="rId14" Type="http://schemas.openxmlformats.org/officeDocument/2006/relationships/image" Target="../media/image1.jpeg"/><Relationship Id="rId22" Type="http://schemas.openxmlformats.org/officeDocument/2006/relationships/image" Target="../media/image16.jpeg"/><Relationship Id="rId27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5.wav"/><Relationship Id="rId7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5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7.wav"/><Relationship Id="rId7" Type="http://schemas.openxmlformats.org/officeDocument/2006/relationships/image" Target="../media/image2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7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9.wav"/><Relationship Id="rId7" Type="http://schemas.openxmlformats.org/officeDocument/2006/relationships/image" Target="../media/image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audio" Target="../media/media19.wav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1.wav"/><Relationship Id="rId7" Type="http://schemas.openxmlformats.org/officeDocument/2006/relationships/image" Target="../media/image14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5.jpeg"/><Relationship Id="rId4" Type="http://schemas.openxmlformats.org/officeDocument/2006/relationships/audio" Target="../media/media21.wav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26608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640" y="2699792"/>
            <a:ext cx="6343650" cy="196003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  <a:b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памятным местам г. Елизово</a:t>
            </a:r>
            <a:endParaRPr lang="ru-RU" sz="3600" b="1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892" y="5940152"/>
            <a:ext cx="6000700" cy="2336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Гид</a:t>
            </a:r>
          </a:p>
          <a:p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Федореева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Александра Сергеевна 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географии МБОУ ЕОШ№4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80" y="325473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Камчатский край,  Елизовский район, г.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апись 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80" y="664027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1751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17366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357166" y="6012160"/>
            <a:ext cx="6357982" cy="166530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Памятник Ивану Деркачеву был установлен в 1984 году, тогда же состоялась торжественная церемония захоронения останков героя Курильского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десанта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одном из пилонов звезды.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2012 году подростковый центр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Россия»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установил на склоне вулкана Горелый небольшой памятник Ивану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Деркачёву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лопасть винта самолёта с памятной табличкой.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600" cap="all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357166" y="695727"/>
            <a:ext cx="6143668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 Деркачеву И.В.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G:\раг\IMG_779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3631"/>
          <a:stretch/>
        </p:blipFill>
        <p:spPr bwMode="auto">
          <a:xfrm>
            <a:off x="1727811" y="1259632"/>
            <a:ext cx="340237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ь 23 деркаче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66" y="320067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6313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220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85728" y="5715008"/>
            <a:ext cx="6357982" cy="3143272"/>
          </a:xfrm>
        </p:spPr>
        <p:txBody>
          <a:bodyPr>
            <a:no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Самый первый памятник открыт 1936г.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В 1957 г   в честь  празднования 40  летней годовщины установления Советской власти  был  установлен  современный памятник. 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Автор местный скульптор Ощепков.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600" cap="all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апись 24 ленин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80" y="125963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488" y="603325"/>
            <a:ext cx="3441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В.И. Ленину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лександр\Desktop\саша\ленин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19" y="1564432"/>
            <a:ext cx="5071377" cy="437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3727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519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50009" y="6516216"/>
            <a:ext cx="6357982" cy="18093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«Только тот народ имеет будущее, который чтит своих стариков и хранит память об ушедших отцах и дедах…»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Памятник воинам-землякам открыт в микрорайоне Пограничный.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Ксения\IMAG2816.jpg"/>
          <p:cNvPicPr>
            <a:picLocks noGrp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13937"/>
          <a:stretch>
            <a:fillRect/>
          </a:stretch>
        </p:blipFill>
        <p:spPr bwMode="auto">
          <a:xfrm>
            <a:off x="1844825" y="1891372"/>
            <a:ext cx="3153940" cy="440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26 обелис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64" y="1586573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664" y="755576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воинам-землякам, погибшим в Великой Отечественной войне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09" y="264968"/>
            <a:ext cx="590708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4616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5976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26608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640" y="2699792"/>
            <a:ext cx="6343650" cy="196003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  <a:b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памятным местам г. Елизово</a:t>
            </a:r>
            <a:endParaRPr lang="ru-RU" sz="3600" b="1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892" y="5940152"/>
            <a:ext cx="6000700" cy="2336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Гид</a:t>
            </a:r>
          </a:p>
          <a:p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Федореева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Александра Сергеевна </a:t>
            </a: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географии МБОУ ЕОШ№4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80" y="325473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Камчатский край,  Елизовский район, г.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апись 31 заключе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16" y="1869232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1822"/>
      </p:ext>
    </p:extLst>
  </p:cSld>
  <p:clrMapOvr>
    <a:masterClrMapping/>
  </p:clrMapOvr>
  <p:transition spd="slow" advTm="1564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14707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26608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64443" y="4788024"/>
            <a:ext cx="4329114" cy="4286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«Здесь начинается Россия»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45251" y="5292080"/>
            <a:ext cx="6357982" cy="3143272"/>
          </a:xfrm>
        </p:spPr>
        <p:txBody>
          <a:bodyPr>
            <a:noAutofit/>
          </a:bodyPr>
          <a:lstStyle/>
          <a:p>
            <a:pPr algn="ctr" fontAlgn="base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Памятник установлен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бюджетные средства в окрестностях города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Елизово в 2011 г. </a:t>
            </a:r>
          </a:p>
          <a:p>
            <a:pPr algn="ctr" fontAlgn="base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Медведица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медвежонок вытесаны из камня в натуральную величину. </a:t>
            </a:r>
            <a:endParaRPr lang="ru-RU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Медведи считаются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визитной карточкой Камчатки.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символизируют не только Камчатку, но и всю Россию, а камчатским жителям памятник напоминает, что они не оторваны от материка. </a:t>
            </a:r>
          </a:p>
          <a:p>
            <a:pPr algn="ctr" fontAlgn="base"/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600" cap="all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Памятник Здесь начинается Россия">
            <a:hlinkClick r:id="rId7" tgtFrame="&quot;_blank&quot;"/>
          </p:cNvPr>
          <p:cNvPicPr>
            <a:picLocks noGrp="1"/>
          </p:cNvPicPr>
          <p:nvPr>
            <p:ph type="pic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9184"/>
          <a:stretch/>
        </p:blipFill>
        <p:spPr bwMode="auto">
          <a:xfrm>
            <a:off x="692696" y="642910"/>
            <a:ext cx="5165175" cy="3942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Запись 3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0648" y="160217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5100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5100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85728" y="5715008"/>
            <a:ext cx="6357982" cy="3143272"/>
          </a:xfrm>
        </p:spPr>
        <p:txBody>
          <a:bodyPr>
            <a:no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600" cap="all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8" y="4576564"/>
            <a:ext cx="6701752" cy="467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ь 4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763" y="82758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Александр\Desktop\саша\автобус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65" y="827584"/>
            <a:ext cx="4493269" cy="38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99298"/>
      </p:ext>
    </p:extLst>
  </p:cSld>
  <p:clrMapOvr>
    <a:masterClrMapping/>
  </p:clrMapOvr>
  <p:transition spd="slow" advTm="1234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084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656" y="7452320"/>
            <a:ext cx="6000700" cy="2336800"/>
          </a:xfrm>
        </p:spPr>
        <p:txBody>
          <a:bodyPr/>
          <a:lstStyle/>
          <a:p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382" y="574477"/>
            <a:ext cx="682461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</a:p>
          <a:p>
            <a:r>
              <a:rPr lang="ru-RU" sz="12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2000" b="1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2" y="1119902"/>
            <a:ext cx="5811089" cy="780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2">
            <a:off x="4149080" y="2682004"/>
            <a:ext cx="1043685" cy="60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 descr="G:\раг\IMG_779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16060" b="8181"/>
          <a:stretch/>
        </p:blipFill>
        <p:spPr bwMode="auto">
          <a:xfrm>
            <a:off x="2546709" y="1249969"/>
            <a:ext cx="1374401" cy="1288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8926"/>
            <a:ext cx="1627187" cy="1543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G:\раг\IMG_7787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9091" r="35757" b="12273"/>
          <a:stretch/>
        </p:blipFill>
        <p:spPr bwMode="auto">
          <a:xfrm>
            <a:off x="0" y="5643570"/>
            <a:ext cx="1484784" cy="1364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раг\IMG_777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8182"/>
          <a:stretch/>
        </p:blipFill>
        <p:spPr bwMode="auto">
          <a:xfrm>
            <a:off x="642918" y="7286644"/>
            <a:ext cx="1413315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:\раг\IMG_779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3739344" y="7431230"/>
            <a:ext cx="1372346" cy="1419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esktop\Новая папка (2)\lenin_elizo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84" y="6286512"/>
            <a:ext cx="1391816" cy="1043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C:\Users\Админ\Desktop\Ксения\IMAG2816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75" y="2857488"/>
            <a:ext cx="1193025" cy="1147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222367" y="1249969"/>
            <a:ext cx="2203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</a:rPr>
              <a:t>Горельеф Г.М. Елизову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8192" y="2535032"/>
            <a:ext cx="3297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</a:rPr>
              <a:t>Обелиск  славы героям- землякам, павшим  в годы Великой Отечественной войны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15416" y="4860032"/>
            <a:ext cx="3173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</a:rPr>
              <a:t>Мемориальная доска   Героя Советского Союза Кузнецова Георгия Степановича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8572528"/>
            <a:ext cx="278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Аллея доблести и славы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8572528"/>
            <a:ext cx="206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Памятник Деркачеву И.В.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2140" y="5857884"/>
            <a:ext cx="128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Ленину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9132" y="2143108"/>
            <a:ext cx="242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воинам-землякам, погибшим в ВОВ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G:\раг\IMG_779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3786190" y="7429520"/>
            <a:ext cx="1372346" cy="1419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16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88.232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76030" y="7038688"/>
            <a:ext cx="247956" cy="247956"/>
          </a:xfrm>
          <a:prstGeom prst="rect">
            <a:avLst/>
          </a:prstGeom>
        </p:spPr>
      </p:pic>
      <p:pic>
        <p:nvPicPr>
          <p:cNvPr id="4" name="путешествие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4879.936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31" name="путешествие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4879.936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76600" y="4419600"/>
            <a:ext cx="609600" cy="609600"/>
          </a:xfrm>
          <a:prstGeom prst="rect">
            <a:avLst/>
          </a:prstGeom>
        </p:spPr>
      </p:pic>
      <p:pic>
        <p:nvPicPr>
          <p:cNvPr id="6" name="Запись 10 (online-audio-converter.com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9" name="Запись 12 (online-audio-converter.com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7332" y="396925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6726"/>
      </p:ext>
    </p:extLst>
  </p:cSld>
  <p:clrMapOvr>
    <a:masterClrMapping/>
  </p:clrMapOvr>
  <p:transition spd="slow" advTm="35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35722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656" y="7452320"/>
            <a:ext cx="6000700" cy="2336800"/>
          </a:xfrm>
        </p:spPr>
        <p:txBody>
          <a:bodyPr/>
          <a:lstStyle/>
          <a:p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382" y="574477"/>
            <a:ext cx="682461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</a:p>
          <a:p>
            <a:r>
              <a:rPr lang="ru-RU" sz="12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2000" b="1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2" y="1119902"/>
            <a:ext cx="5811089" cy="780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2">
            <a:off x="4149080" y="2682004"/>
            <a:ext cx="1043685" cy="60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 descr="G:\раг\IMG_7798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16060" b="8181"/>
          <a:stretch/>
        </p:blipFill>
        <p:spPr bwMode="auto">
          <a:xfrm>
            <a:off x="2546709" y="1249969"/>
            <a:ext cx="1374401" cy="1288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8926"/>
            <a:ext cx="1627187" cy="1543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G:\раг\IMG_7787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9091" r="35757" b="12273"/>
          <a:stretch/>
        </p:blipFill>
        <p:spPr bwMode="auto">
          <a:xfrm>
            <a:off x="0" y="5643570"/>
            <a:ext cx="1484784" cy="1364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раг\IMG_7771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8182"/>
          <a:stretch/>
        </p:blipFill>
        <p:spPr bwMode="auto">
          <a:xfrm>
            <a:off x="642918" y="7286644"/>
            <a:ext cx="1413315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:\раг\IMG_779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3739344" y="7431230"/>
            <a:ext cx="1372346" cy="1419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esktop\Новая папка (2)\lenin_elizo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84" y="6286512"/>
            <a:ext cx="1391816" cy="1043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C:\Users\Админ\Desktop\Ксения\IMAG2816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75" y="2857488"/>
            <a:ext cx="1193025" cy="1147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222367" y="1249969"/>
            <a:ext cx="2203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/>
                <a:ea typeface="Calibri"/>
              </a:rPr>
              <a:t>Горельеф Г.М. Елизову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8192" y="2535032"/>
            <a:ext cx="3297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/>
                <a:ea typeface="Calibri"/>
              </a:rPr>
              <a:t>Обелиск  славы героям- землякам, павшим  в годы Великой Отечественной войны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-315416" y="4860032"/>
            <a:ext cx="3173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/>
                <a:ea typeface="Calibri"/>
              </a:rPr>
              <a:t>Мемориальная доска   Героя Советского Союза Кузнецова Георгия Степановича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8572528"/>
            <a:ext cx="278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/>
                <a:ea typeface="Calibri"/>
              </a:rPr>
              <a:t>Аллея доблести и славы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8572528"/>
            <a:ext cx="206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Calibri"/>
              </a:rPr>
              <a:t>Памятник Деркачеву И.В.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572140" y="5857884"/>
            <a:ext cx="128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Памятник Ленину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9132" y="2143108"/>
            <a:ext cx="242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Памятник воинам-землякам, погибшим в ВОВ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G:\раг\IMG_779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3786190" y="7429520"/>
            <a:ext cx="1372346" cy="1419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иб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4.1322"/>
                  <p14:fade in="250" out="7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00008" y="75915"/>
            <a:ext cx="280176" cy="280176"/>
          </a:xfrm>
          <a:prstGeom prst="rect">
            <a:avLst/>
          </a:prstGeom>
        </p:spPr>
      </p:pic>
      <p:pic>
        <p:nvPicPr>
          <p:cNvPr id="7" name="завод авто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9651.6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3848" y="75915"/>
            <a:ext cx="304800" cy="304800"/>
          </a:xfrm>
          <a:prstGeom prst="rect">
            <a:avLst/>
          </a:prstGeom>
        </p:spPr>
      </p:pic>
      <p:pic>
        <p:nvPicPr>
          <p:cNvPr id="8" name="016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8788.232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6030" y="7038688"/>
            <a:ext cx="247956" cy="247956"/>
          </a:xfrm>
          <a:prstGeom prst="rect">
            <a:avLst/>
          </a:prstGeom>
        </p:spPr>
      </p:pic>
      <p:pic>
        <p:nvPicPr>
          <p:cNvPr id="4" name="путешествие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34879.936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31" name="путешествие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34879.936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76600" y="4419600"/>
            <a:ext cx="609600" cy="609600"/>
          </a:xfrm>
          <a:prstGeom prst="rect">
            <a:avLst/>
          </a:prstGeom>
        </p:spPr>
      </p:pic>
      <p:pic>
        <p:nvPicPr>
          <p:cNvPr id="6" name="Запись 10 (online-audio-converter.com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9" name="Запись 12 (online-audio-converter.com)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10" name="биби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45589"/>
      </p:ext>
    </p:extLst>
  </p:cSld>
  <p:clrMapOvr>
    <a:masterClrMapping/>
  </p:clrMapOvr>
  <p:transition spd="slow" advTm="301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6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936"/>
                            </p:stCondLst>
                            <p:childTnLst>
                              <p:par>
                                <p:cTn id="14" presetID="1" presetClass="path" presetSubtype="0" accel="6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37 0.01615 C -0.07917 0.02483 -0.03264 0.04271 0.01111 0.05347 C 0.05486 0.06424 0.11875 0.06632 0.14236 0.08125 C 0.16574 0.09618 0.14722 0.11979 0.15301 0.14306 C 0.15879 0.16632 0.17801 0.19097 0.17685 0.22084 C 0.17384 0.24705 0.15579 0.30625 0.14653 0.32222 C 0.14051 0.34601 0.14375 0.35521 0.14051 0.36372 C 0.13727 0.37205 0.15926 0.36459 0.12731 0.37361 C 0.09537 0.38299 -0.01759 0.40104 -0.05116 0.41841 C -0.08472 0.43594 -0.06644 0.46875 -0.07477 0.47882 C -0.09283 0.48525 -0.08009 0.48837 -0.10046 0.47882 C -0.12083 0.46927 -0.15556 0.42344 -0.19722 0.4217 C -0.23889 0.41979 -0.33102 0.47726 -0.35 0.46806 C -0.36898 0.45868 -0.29954 0.38559 -0.31134 0.36597 C -0.32315 0.34636 -0.41065 0.36893 -0.42107 0.35052 C -0.43148 0.33229 -0.37616 0.28351 -0.37361 0.25643 C -0.37107 0.22934 -0.38218 0.21927 -0.40602 0.18837 C -0.44352 0.12847 -0.32639 0.12587 -0.29838 0.09271 C -0.27037 0.05938 -0.26783 0.00209 -0.2382 -0.01076 C -0.20857 -0.02343 -0.16158 0.00764 -0.12037 0.01615 Z " pathEditMode="relative" rAng="0" ptsTypes="faaafaaaafaaaaaafaaf">
                                      <p:cBhvr>
                                        <p:cTn id="15" dur="142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16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7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717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5" grpId="0"/>
      <p:bldP spid="29" grpId="0"/>
    </p:bldLst>
  </p:timing>
  <p:extLst mod="1">
    <p:ext uri="{E180D4A7-C9FB-4DFB-919C-405C955672EB}">
      <p14:showEvtLst xmlns:p14="http://schemas.microsoft.com/office/powerpoint/2010/main">
        <p14:playEvt time="0" objId="10"/>
        <p14:playEvt time="8630" objId="7"/>
        <p14:stopEvt time="8863" objId="10"/>
        <p14:playEvt time="14936" objId="8"/>
        <p14:stopEvt time="17598" objId="7"/>
        <p14:stopEvt time="30108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26608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50009" y="6156176"/>
            <a:ext cx="6357982" cy="25922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Установлен  4 ноября 1977 г.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Георгий Елизов -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омандовал партизанским отрядом в борьбе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белых.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Отражая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 августа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1922 г.,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возле села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Паратунка,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нападение белогвардейцев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смертельно ранен.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1259685" y="582525"/>
            <a:ext cx="4329114" cy="50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Горельеф Г.М. Елизову.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апись 10 Елизов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911" y="43517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711" y="107596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Камчатский край,  Елизовский район, г.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Александр\Desktop\саша\елизов 2.jpg"/>
          <p:cNvPicPr>
            <a:picLocks noGrp="1"/>
          </p:cNvPicPr>
          <p:nvPr>
            <p:ph type="pic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4853" r="28933"/>
          <a:stretch/>
        </p:blipFill>
        <p:spPr bwMode="auto">
          <a:xfrm>
            <a:off x="1700808" y="1331640"/>
            <a:ext cx="3096491" cy="4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3621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621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50009" y="5796136"/>
            <a:ext cx="6357982" cy="3143272"/>
          </a:xfrm>
        </p:spPr>
        <p:txBody>
          <a:bodyPr>
            <a:no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Установлен  к 35-летию со дня  начала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ВОВ- 22 июня 1976 г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Остановлюсь у обелиска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Мир пробуждается- весна!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поклонюсь погибшим низко.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Перечитаю имена.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100016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Pacific Ocean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Елизова»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435353" y="1483939"/>
            <a:ext cx="6143668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Обелиск  славы героям- землякам, павшим  в годы Великой Отечественной войны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апись 11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92.36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535" y="688805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098" y="156196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Камчатский край,  Елизовский район, г.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Александр\Desktop\саша\обелиск3.jpg"/>
          <p:cNvPicPr>
            <a:picLocks noGrp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 bwMode="auto">
          <a:xfrm>
            <a:off x="1830354" y="1841129"/>
            <a:ext cx="3182144" cy="425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4663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524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407243" y="6108133"/>
            <a:ext cx="4222822" cy="18002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Мемориальная доска установлена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8 мая 1995г.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1969 года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Кузнецов Г.С.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жил и работал в городе Елизово Камчатской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области.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эти годы он занимался активной общественной работой, возглавлял городской совет ветеранов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927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500042" y="1104202"/>
            <a:ext cx="6143668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Мемориальная доска   Героя Советского Союза Кузнецова Г.С.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апись 18 кузнец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242" y="507831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5" y="6300192"/>
            <a:ext cx="1472030" cy="1942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Рисунок 12" descr="C:\Users\Александр\Desktop\саша\кузнецов.jpg"/>
          <p:cNvPicPr>
            <a:picLocks noGrp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4797"/>
          <a:stretch>
            <a:fillRect/>
          </a:stretch>
        </p:blipFill>
        <p:spPr bwMode="auto">
          <a:xfrm>
            <a:off x="804842" y="1835696"/>
            <a:ext cx="5108575" cy="376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5187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187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26 фоны для презентаций\23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"/>
            <a:ext cx="6858000" cy="9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600" cap="all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по памятным местам </a:t>
            </a:r>
            <a:r>
              <a:rPr lang="ru-RU" sz="105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cap="all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Елизово</a:t>
            </a:r>
            <a:endParaRPr lang="ru-RU" sz="1600" cap="all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387370" y="292387"/>
            <a:ext cx="6286544" cy="7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Аллея доблести и славы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G:\раг\IMG_7771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r="2132"/>
          <a:stretch/>
        </p:blipFill>
        <p:spPr bwMode="auto">
          <a:xfrm>
            <a:off x="4365104" y="1641048"/>
            <a:ext cx="1872208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ь 22 але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66" y="605557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626" y="6948264"/>
            <a:ext cx="6316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октября 2016 г. 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Аллее Доблести и Славы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состоялось торжественное открытие памятника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елизовчанам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«Камень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совести» жертвам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тоталитарного режима в 20-30-е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создан на основе закладного камня, установленного в 2012 году.</a:t>
            </a:r>
          </a:p>
        </p:txBody>
      </p:sp>
      <p:pic>
        <p:nvPicPr>
          <p:cNvPr id="10" name="Рисунок 9" descr="C:\Users\Александр\Desktop\саша\аллея камень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6" y="1655615"/>
            <a:ext cx="3546276" cy="248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лександр\Desktop\саша\аллея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3" t="21950" r="16948" b="28145"/>
          <a:stretch/>
        </p:blipFill>
        <p:spPr bwMode="auto">
          <a:xfrm>
            <a:off x="1179654" y="4427984"/>
            <a:ext cx="4498691" cy="236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2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513"/>
      </p:ext>
    </p:extLst>
  </p:cSld>
  <p:clrMapOvr>
    <a:masterClrMapping/>
  </p:clrMapOvr>
  <p:transition spd="slow" advTm="4363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3321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</TotalTime>
  <Words>552</Words>
  <Application>Microsoft Office PowerPoint</Application>
  <PresentationFormat>Экран (4:3)</PresentationFormat>
  <Paragraphs>79</Paragraphs>
  <Slides>13</Slides>
  <Notes>0</Notes>
  <HiddenSlides>0</HiddenSlides>
  <MMClips>37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Виртуальная экскурсия  по памятным местам г. Елизово</vt:lpstr>
      <vt:lpstr>«Здесь начинается Россия»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Виртуальная экскурсия  по памятным местам г. Елизово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Александр</cp:lastModifiedBy>
  <cp:revision>126</cp:revision>
  <cp:lastPrinted>2013-11-08T02:07:04Z</cp:lastPrinted>
  <dcterms:created xsi:type="dcterms:W3CDTF">2013-11-07T04:33:24Z</dcterms:created>
  <dcterms:modified xsi:type="dcterms:W3CDTF">2019-06-27T07:54:41Z</dcterms:modified>
</cp:coreProperties>
</file>