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2" r:id="rId5"/>
    <p:sldId id="271" r:id="rId6"/>
    <p:sldId id="263" r:id="rId7"/>
    <p:sldId id="270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4AADF1B-617B-48EA-8484-747E2F924765}">
          <p14:sldIdLst>
            <p14:sldId id="256"/>
            <p14:sldId id="259"/>
            <p14:sldId id="260"/>
            <p14:sldId id="262"/>
            <p14:sldId id="271"/>
            <p14:sldId id="263"/>
            <p14:sldId id="270"/>
            <p14:sldId id="265"/>
            <p14:sldId id="266"/>
            <p14:sldId id="267"/>
            <p14:sldId id="268"/>
            <p14:sldId id="269"/>
          </p14:sldIdLst>
        </p14:section>
        <p14:section name="Раздел без заголовка" id="{299008DD-EA03-46C9-829A-F2C02C298DD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D986-711C-461A-8D5F-8CB9C23B3BEB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0612-AE8F-4F39-B51E-F842B6837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8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D986-711C-461A-8D5F-8CB9C23B3BEB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0612-AE8F-4F39-B51E-F842B6837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69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D986-711C-461A-8D5F-8CB9C23B3BEB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0612-AE8F-4F39-B51E-F842B6837A9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9982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D986-711C-461A-8D5F-8CB9C23B3BEB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0612-AE8F-4F39-B51E-F842B6837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736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D986-711C-461A-8D5F-8CB9C23B3BEB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0612-AE8F-4F39-B51E-F842B6837A9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8359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D986-711C-461A-8D5F-8CB9C23B3BEB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0612-AE8F-4F39-B51E-F842B6837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00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D986-711C-461A-8D5F-8CB9C23B3BEB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0612-AE8F-4F39-B51E-F842B6837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677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D986-711C-461A-8D5F-8CB9C23B3BEB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0612-AE8F-4F39-B51E-F842B6837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96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D986-711C-461A-8D5F-8CB9C23B3BEB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0612-AE8F-4F39-B51E-F842B6837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5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D986-711C-461A-8D5F-8CB9C23B3BEB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0612-AE8F-4F39-B51E-F842B6837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37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D986-711C-461A-8D5F-8CB9C23B3BEB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0612-AE8F-4F39-B51E-F842B6837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28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D986-711C-461A-8D5F-8CB9C23B3BEB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0612-AE8F-4F39-B51E-F842B6837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15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D986-711C-461A-8D5F-8CB9C23B3BEB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0612-AE8F-4F39-B51E-F842B6837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D986-711C-461A-8D5F-8CB9C23B3BEB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0612-AE8F-4F39-B51E-F842B6837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25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D986-711C-461A-8D5F-8CB9C23B3BEB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0612-AE8F-4F39-B51E-F842B6837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92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D986-711C-461A-8D5F-8CB9C23B3BEB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0612-AE8F-4F39-B51E-F842B6837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32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6D986-711C-461A-8D5F-8CB9C23B3BEB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B590612-AE8F-4F39-B51E-F842B6837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21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07E7F-9305-436F-A4D7-D04B5DE20F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Родовые окончания</a:t>
            </a:r>
            <a:br>
              <a:rPr lang="ru-RU" dirty="0"/>
            </a:br>
            <a:r>
              <a:rPr lang="ru-RU" dirty="0"/>
              <a:t>имен существительных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148316-1077-43FE-81F2-6296C60B55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600" i="1" dirty="0"/>
              <a:t>Учитель-логопед </a:t>
            </a:r>
            <a:r>
              <a:rPr lang="ru-RU" sz="3600" i="1" dirty="0" err="1"/>
              <a:t>Чатян</a:t>
            </a:r>
            <a:r>
              <a:rPr lang="ru-RU" sz="3600" i="1" dirty="0"/>
              <a:t> Р.С.</a:t>
            </a:r>
          </a:p>
          <a:p>
            <a:r>
              <a:rPr lang="ru-RU" sz="2800" i="1" dirty="0"/>
              <a:t>ГБОУ Школа 1512 </a:t>
            </a:r>
            <a:r>
              <a:rPr lang="ru-RU" sz="2800" i="1" dirty="0" err="1"/>
              <a:t>г.Москва</a:t>
            </a:r>
            <a:r>
              <a:rPr lang="ru-RU" sz="2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148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4A90F-2E4C-4618-940D-BDC4CC406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3 склонение имен существительных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0A1F7C-447F-4219-9F50-21305FF8B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203" y="2217492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определяй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2FC289-7A8A-47C4-8EB6-10FA67C5F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126" y="2362217"/>
            <a:ext cx="4656412" cy="402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9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686C1-07D3-4095-A6F4-E72C40CC1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Подводим итог занятия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EBEF2C-B65D-4174-9B7F-D18AC1486850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accent5"/>
                </a:solidFill>
              </a:rPr>
              <a:t>1 склонение    </a:t>
            </a:r>
            <a:r>
              <a:rPr lang="ru-RU" sz="3200" dirty="0" err="1">
                <a:solidFill>
                  <a:schemeClr val="accent5"/>
                </a:solidFill>
              </a:rPr>
              <a:t>ж.р</a:t>
            </a:r>
            <a:r>
              <a:rPr lang="ru-RU" sz="3200" dirty="0">
                <a:solidFill>
                  <a:schemeClr val="accent5"/>
                </a:solidFill>
              </a:rPr>
              <a:t>. и   </a:t>
            </a:r>
            <a:r>
              <a:rPr lang="ru-RU" sz="3200" dirty="0" err="1">
                <a:solidFill>
                  <a:schemeClr val="accent5"/>
                </a:solidFill>
              </a:rPr>
              <a:t>м.р</a:t>
            </a:r>
            <a:r>
              <a:rPr lang="ru-RU" sz="3200" dirty="0">
                <a:solidFill>
                  <a:schemeClr val="accent5"/>
                </a:solidFill>
              </a:rPr>
              <a:t>      -а   -я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accent5"/>
                </a:solidFill>
              </a:rPr>
              <a:t>                                 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accent5"/>
                </a:solidFill>
              </a:rPr>
              <a:t>2 склонение    </a:t>
            </a:r>
            <a:r>
              <a:rPr lang="ru-RU" sz="3200" dirty="0" err="1">
                <a:solidFill>
                  <a:schemeClr val="accent5"/>
                </a:solidFill>
              </a:rPr>
              <a:t>ср.р</a:t>
            </a:r>
            <a:r>
              <a:rPr lang="ru-RU" sz="3200" dirty="0">
                <a:solidFill>
                  <a:schemeClr val="accent5"/>
                </a:solidFill>
              </a:rPr>
              <a:t>. –о –е       </a:t>
            </a:r>
            <a:r>
              <a:rPr lang="ru-RU" sz="3200" dirty="0" err="1">
                <a:solidFill>
                  <a:schemeClr val="accent5"/>
                </a:solidFill>
              </a:rPr>
              <a:t>м.р</a:t>
            </a:r>
            <a:r>
              <a:rPr lang="ru-RU" sz="3200" dirty="0">
                <a:solidFill>
                  <a:schemeClr val="accent5"/>
                </a:solidFill>
              </a:rPr>
              <a:t>.          </a:t>
            </a:r>
          </a:p>
          <a:p>
            <a:pPr marL="0" indent="0">
              <a:buNone/>
            </a:pPr>
            <a:endParaRPr lang="ru-RU" sz="32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accent5"/>
                </a:solidFill>
              </a:rPr>
              <a:t>3 склонение    </a:t>
            </a:r>
            <a:r>
              <a:rPr lang="ru-RU" sz="3200" dirty="0" err="1">
                <a:solidFill>
                  <a:schemeClr val="accent5"/>
                </a:solidFill>
              </a:rPr>
              <a:t>ж.р</a:t>
            </a:r>
            <a:r>
              <a:rPr lang="ru-RU" sz="3200" dirty="0">
                <a:solidFill>
                  <a:schemeClr val="accent5"/>
                </a:solidFill>
              </a:rPr>
              <a:t>.                               </a:t>
            </a:r>
            <a:r>
              <a:rPr lang="ru-RU" sz="3200" dirty="0"/>
              <a:t>              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41A8051-B882-409C-B98F-29A78CF39C88}"/>
              </a:ext>
            </a:extLst>
          </p:cNvPr>
          <p:cNvSpPr/>
          <p:nvPr/>
        </p:nvSpPr>
        <p:spPr>
          <a:xfrm>
            <a:off x="7460344" y="3429000"/>
            <a:ext cx="420914" cy="3773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DD10477-DB51-493A-9545-FAC076F358F3}"/>
              </a:ext>
            </a:extLst>
          </p:cNvPr>
          <p:cNvSpPr/>
          <p:nvPr/>
        </p:nvSpPr>
        <p:spPr>
          <a:xfrm>
            <a:off x="4540241" y="4757057"/>
            <a:ext cx="420914" cy="3773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62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686C1-07D3-4095-A6F4-E72C40CC1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ЗАНЯТИЕ ЗАКОНЧЕНО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EBEF2C-B65D-4174-9B7F-D18AC1486850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7200" dirty="0">
                <a:solidFill>
                  <a:schemeClr val="accent5"/>
                </a:solidFill>
              </a:rPr>
              <a:t>МОЛОДЦЫ РЕБЯТА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840056-1D2B-4710-9F25-26119BA1D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55" y="1711594"/>
            <a:ext cx="2597345" cy="238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4A90F-2E4C-4618-940D-BDC4CC406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Имена существительные женского рода </a:t>
            </a:r>
            <a:br>
              <a:rPr lang="ru-RU" dirty="0"/>
            </a:br>
            <a:r>
              <a:rPr lang="ru-RU" dirty="0"/>
              <a:t>с окончаниями –а,-я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0A1F7C-447F-4219-9F50-21305FF8B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203" y="2217492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ВЫБИРАЙ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3C338A-D4EC-426F-AB6E-E3160FDE0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4346511"/>
            <a:ext cx="2516032" cy="22579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163DB5-CE0D-42C7-AAB6-CBD089E6D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63" y="4922007"/>
            <a:ext cx="1992637" cy="17712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4A4C57-2A20-4FA9-AA7A-9E61939D4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89" y="3921279"/>
            <a:ext cx="2087587" cy="15542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02C15F3-BB9A-45FA-AECB-2F642F4BDC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46" y="1477571"/>
            <a:ext cx="2377914" cy="21875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B3D5B97-741C-4A29-B827-290A4C1BBE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20" y="1570075"/>
            <a:ext cx="1517300" cy="177123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37BCBF7-4DD5-4CAC-860C-7CD5A38022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38" y="3798355"/>
            <a:ext cx="4022862" cy="296761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CBED2C5-6592-40AC-932E-06F1EDFFD4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725408"/>
            <a:ext cx="2240664" cy="26956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BFAC41-2FE4-42E8-AEE3-9DE1831FE4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06" y="3421090"/>
            <a:ext cx="2516032" cy="14152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A1B618-D2F3-42A9-B45B-93252A3546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258" y="4043060"/>
            <a:ext cx="3705698" cy="320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1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4A90F-2E4C-4618-940D-BDC4CC406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Имена существительные мужского рода </a:t>
            </a:r>
            <a:br>
              <a:rPr lang="ru-RU" dirty="0"/>
            </a:br>
            <a:r>
              <a:rPr lang="ru-RU" dirty="0"/>
              <a:t>с окончаниями –а,-я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0A1F7C-447F-4219-9F50-21305FF8B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203" y="2217492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ВЫБИРАЙ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3C338A-D4EC-426F-AB6E-E3160FDE0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4346511"/>
            <a:ext cx="2516032" cy="22579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163DB5-CE0D-42C7-AAB6-CBD089E6D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63" y="4922007"/>
            <a:ext cx="1992637" cy="17712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4A4C57-2A20-4FA9-AA7A-9E61939D4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89" y="3921279"/>
            <a:ext cx="2087587" cy="15542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02C15F3-BB9A-45FA-AECB-2F642F4BDC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46" y="1477571"/>
            <a:ext cx="2377914" cy="21875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B3D5B97-741C-4A29-B827-290A4C1BBE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20" y="1570075"/>
            <a:ext cx="1517300" cy="177123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37BCBF7-4DD5-4CAC-860C-7CD5A38022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38" y="3798355"/>
            <a:ext cx="4022862" cy="296761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CBED2C5-6592-40AC-932E-06F1EDFFD4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725408"/>
            <a:ext cx="2240664" cy="26956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BFAC41-2FE4-42E8-AEE3-9DE1831FE4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06" y="3421090"/>
            <a:ext cx="2516032" cy="14152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2ED854-4B8D-4891-9783-C3D64A5459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961" y="4220412"/>
            <a:ext cx="3212414" cy="22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6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1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4A90F-2E4C-4618-940D-BDC4CC406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Имена существительные женского рода </a:t>
            </a:r>
            <a:br>
              <a:rPr lang="ru-RU" dirty="0"/>
            </a:br>
            <a:r>
              <a:rPr lang="ru-RU" dirty="0"/>
              <a:t>с нулевым окончанием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0A1F7C-447F-4219-9F50-21305FF8B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203" y="2217492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ВЫБИРАЙ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3C338A-D4EC-426F-AB6E-E3160FDE0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4346511"/>
            <a:ext cx="2516032" cy="22579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163DB5-CE0D-42C7-AAB6-CBD089E6D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63" y="4922007"/>
            <a:ext cx="1992637" cy="17712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4A4C57-2A20-4FA9-AA7A-9E61939D4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89" y="3921279"/>
            <a:ext cx="2087587" cy="15542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02C15F3-BB9A-45FA-AECB-2F642F4BDC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46" y="1477571"/>
            <a:ext cx="2377914" cy="21875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B3D5B97-741C-4A29-B827-290A4C1BBE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04" y="2045511"/>
            <a:ext cx="1517300" cy="177123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37BCBF7-4DD5-4CAC-860C-7CD5A38022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38" y="3798355"/>
            <a:ext cx="4022862" cy="296761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CBED2C5-6592-40AC-932E-06F1EDFFD4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725408"/>
            <a:ext cx="2240664" cy="26956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BFAC41-2FE4-42E8-AEE3-9DE1831FE4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06" y="3421090"/>
            <a:ext cx="2516032" cy="14152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81B74E-F490-457B-B9FB-C92E6678A0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28" y="4698389"/>
            <a:ext cx="2908814" cy="206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1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4A90F-2E4C-4618-940D-BDC4CC406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Имена существительные мужского рода </a:t>
            </a:r>
            <a:br>
              <a:rPr lang="ru-RU" dirty="0"/>
            </a:br>
            <a:r>
              <a:rPr lang="ru-RU" dirty="0"/>
              <a:t>с нулевым окончанием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0A1F7C-447F-4219-9F50-21305FF8B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203" y="2217492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ВЫБИРАЙ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3C338A-D4EC-426F-AB6E-E3160FDE0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4346511"/>
            <a:ext cx="2516032" cy="22579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163DB5-CE0D-42C7-AAB6-CBD089E6D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63" y="4922007"/>
            <a:ext cx="1992637" cy="17712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4A4C57-2A20-4FA9-AA7A-9E61939D4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89" y="3921279"/>
            <a:ext cx="2087587" cy="15542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02C15F3-BB9A-45FA-AECB-2F642F4BDC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46" y="1477571"/>
            <a:ext cx="2377914" cy="21875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B3D5B97-741C-4A29-B827-290A4C1BBE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04" y="2045511"/>
            <a:ext cx="1517300" cy="177123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37BCBF7-4DD5-4CAC-860C-7CD5A38022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38" y="3798355"/>
            <a:ext cx="4022862" cy="296761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CBED2C5-6592-40AC-932E-06F1EDFFD4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725408"/>
            <a:ext cx="2240664" cy="26956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BFAC41-2FE4-42E8-AEE3-9DE1831FE4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06" y="3421090"/>
            <a:ext cx="2516032" cy="14152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81B74E-F490-457B-B9FB-C92E6678A0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28" y="4698389"/>
            <a:ext cx="2908814" cy="206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0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1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4A90F-2E4C-4618-940D-BDC4CC406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Имена существительные среднего рода </a:t>
            </a:r>
            <a:br>
              <a:rPr lang="ru-RU" dirty="0"/>
            </a:br>
            <a:r>
              <a:rPr lang="ru-RU" dirty="0"/>
              <a:t>с окончанием –о -е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0A1F7C-447F-4219-9F50-21305FF8B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203" y="2217492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ВЫБИРАЙ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3C338A-D4EC-426F-AB6E-E3160FDE0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4346511"/>
            <a:ext cx="2516032" cy="22579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163DB5-CE0D-42C7-AAB6-CBD089E6D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63" y="4922007"/>
            <a:ext cx="1992637" cy="17712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4A4C57-2A20-4FA9-AA7A-9E61939D4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89" y="3921279"/>
            <a:ext cx="2087587" cy="15542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02C15F3-BB9A-45FA-AECB-2F642F4BDC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46" y="1477571"/>
            <a:ext cx="2377914" cy="21875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B3D5B97-741C-4A29-B827-290A4C1BBE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04" y="2045511"/>
            <a:ext cx="1517300" cy="177123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37BCBF7-4DD5-4CAC-860C-7CD5A38022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38" y="3798355"/>
            <a:ext cx="4022862" cy="296761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CBED2C5-6592-40AC-932E-06F1EDFFD4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725408"/>
            <a:ext cx="2240664" cy="26956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BFAC41-2FE4-42E8-AEE3-9DE1831FE4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06" y="3421090"/>
            <a:ext cx="2516032" cy="14152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81B74E-F490-457B-B9FB-C92E6678A0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28" y="4698389"/>
            <a:ext cx="2908814" cy="206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6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1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099E9-F9BC-48F9-8BEF-870A33BEF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/>
              <a:t>  ФИЗМИНУТКА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152726-B336-4F46-BD29-39A2A900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Три склонения запомню я                                     Средний род на- е и- о        </a:t>
            </a:r>
          </a:p>
          <a:p>
            <a:pPr marL="0" indent="0">
              <a:buNone/>
            </a:pPr>
            <a:r>
              <a:rPr lang="ru-RU" dirty="0"/>
              <a:t>Это просто для меня                                              Это сердце и плечо.</a:t>
            </a:r>
          </a:p>
          <a:p>
            <a:pPr marL="0" indent="0">
              <a:buNone/>
            </a:pPr>
            <a:r>
              <a:rPr lang="ru-RU" dirty="0"/>
              <a:t>Первое склонение женский род                             А мужской без окончания- </a:t>
            </a:r>
          </a:p>
          <a:p>
            <a:pPr marL="0" indent="0">
              <a:buNone/>
            </a:pPr>
            <a:r>
              <a:rPr lang="ru-RU" dirty="0"/>
              <a:t>и мужской туда идет.                                             Стул, стол, пол и все названия.           </a:t>
            </a:r>
          </a:p>
          <a:p>
            <a:pPr marL="0" indent="0">
              <a:buNone/>
            </a:pPr>
            <a:r>
              <a:rPr lang="ru-RU" dirty="0"/>
              <a:t>С окончаниями  - а и -я                                           Ну а в третьем женский род</a:t>
            </a:r>
          </a:p>
          <a:p>
            <a:pPr marL="0" indent="0">
              <a:buNone/>
            </a:pPr>
            <a:r>
              <a:rPr lang="ru-RU" dirty="0"/>
              <a:t>Это вся моя семья.                                                 Окончание не берет.</a:t>
            </a:r>
          </a:p>
          <a:p>
            <a:pPr marL="0" indent="0">
              <a:buNone/>
            </a:pPr>
            <a:r>
              <a:rPr lang="ru-RU" dirty="0"/>
              <a:t>Мама , папа, дядя, тетя                                          Мышь, тишь, гладь и благодать,</a:t>
            </a:r>
          </a:p>
          <a:p>
            <a:pPr marL="0" indent="0">
              <a:buNone/>
            </a:pPr>
            <a:r>
              <a:rPr lang="ru-RU" dirty="0"/>
              <a:t>В первое склонение Вы идете.                                Можно снова начинать.</a:t>
            </a:r>
          </a:p>
          <a:p>
            <a:pPr marL="0" indent="0">
              <a:buNone/>
            </a:pPr>
            <a:r>
              <a:rPr lang="ru-RU" dirty="0"/>
              <a:t>Второе склонение средний род</a:t>
            </a:r>
          </a:p>
          <a:p>
            <a:pPr marL="0" indent="0">
              <a:buNone/>
            </a:pPr>
            <a:r>
              <a:rPr lang="ru-RU" dirty="0"/>
              <a:t>И мужской туда идет.</a:t>
            </a:r>
          </a:p>
        </p:txBody>
      </p:sp>
      <p:pic>
        <p:nvPicPr>
          <p:cNvPr id="5" name="Склонениястих">
            <a:hlinkClick r:id="" action="ppaction://media"/>
            <a:extLst>
              <a:ext uri="{FF2B5EF4-FFF2-40B4-BE49-F238E27FC236}">
                <a16:creationId xmlns:a16="http://schemas.microsoft.com/office/drawing/2014/main" id="{29BBD607-D273-46CB-9D2E-206A1E424A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75668" y="51759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14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4A90F-2E4C-4618-940D-BDC4CC406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1 склонение имен существительных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0A1F7C-447F-4219-9F50-21305FF8B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203" y="2217492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определяй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163DB5-CE0D-42C7-AAB6-CBD089E6D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699" y="4614124"/>
            <a:ext cx="1992637" cy="17712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CBED2C5-6592-40AC-932E-06F1EDFFD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496" y="2780883"/>
            <a:ext cx="2240664" cy="26956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BFAC41-2FE4-42E8-AEE3-9DE1831FE4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075" y="2780883"/>
            <a:ext cx="2516032" cy="14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9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4A90F-2E4C-4618-940D-BDC4CC406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2 склонение имен существительных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0A1F7C-447F-4219-9F50-21305FF8B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203" y="2217492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определяй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D13104-7813-40C0-998F-D698DC01B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4" y="3653392"/>
            <a:ext cx="3044190" cy="27319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429BC8-60BB-463A-8501-3F37B8E1C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40" y="2433646"/>
            <a:ext cx="2718120" cy="20236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E4CD85-C874-40D3-98EB-6ABEC43226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966" y="2245057"/>
            <a:ext cx="2079308" cy="19128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02321D-41B4-41AE-9C00-E0AE754782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57301"/>
            <a:ext cx="3254360" cy="240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2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</TotalTime>
  <Words>197</Words>
  <Application>Microsoft Office PowerPoint</Application>
  <PresentationFormat>Широкоэкранный</PresentationFormat>
  <Paragraphs>41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Аспект</vt:lpstr>
      <vt:lpstr>Родовые окончания имен существительных </vt:lpstr>
      <vt:lpstr>Имена существительные женского рода  с окончаниями –а,-я </vt:lpstr>
      <vt:lpstr>Имена существительные мужского рода  с окончаниями –а,-я </vt:lpstr>
      <vt:lpstr>Имена существительные женского рода  с нулевым окончанием</vt:lpstr>
      <vt:lpstr>Имена существительные мужского рода  с нулевым окончанием</vt:lpstr>
      <vt:lpstr>Имена существительные среднего рода  с окончанием –о -е</vt:lpstr>
      <vt:lpstr>  ФИЗМИНУТКА</vt:lpstr>
      <vt:lpstr>1 склонение имен существительных</vt:lpstr>
      <vt:lpstr>2 склонение имен существительных</vt:lpstr>
      <vt:lpstr>3 склонение имен существительных</vt:lpstr>
      <vt:lpstr>          Подводим итог занятия</vt:lpstr>
      <vt:lpstr>          ЗАНЯТИЕ ЗАКОНЧЕНО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Родовые окончания имен прилагательных </dc:title>
  <dc:creator>PC</dc:creator>
  <cp:lastModifiedBy>PC</cp:lastModifiedBy>
  <cp:revision>27</cp:revision>
  <dcterms:created xsi:type="dcterms:W3CDTF">2020-04-16T20:28:32Z</dcterms:created>
  <dcterms:modified xsi:type="dcterms:W3CDTF">2020-04-19T12:57:44Z</dcterms:modified>
</cp:coreProperties>
</file>