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8" r:id="rId3"/>
    <p:sldId id="290" r:id="rId4"/>
    <p:sldId id="263" r:id="rId5"/>
    <p:sldId id="264" r:id="rId6"/>
    <p:sldId id="338" r:id="rId7"/>
    <p:sldId id="339" r:id="rId8"/>
    <p:sldId id="367" r:id="rId9"/>
    <p:sldId id="331" r:id="rId10"/>
    <p:sldId id="332" r:id="rId11"/>
    <p:sldId id="334" r:id="rId12"/>
    <p:sldId id="333" r:id="rId13"/>
    <p:sldId id="335" r:id="rId14"/>
    <p:sldId id="394" r:id="rId15"/>
    <p:sldId id="337" r:id="rId16"/>
    <p:sldId id="294" r:id="rId17"/>
    <p:sldId id="295" r:id="rId18"/>
    <p:sldId id="296" r:id="rId19"/>
    <p:sldId id="301" r:id="rId20"/>
    <p:sldId id="299" r:id="rId22"/>
    <p:sldId id="302" r:id="rId23"/>
    <p:sldId id="303" r:id="rId24"/>
    <p:sldId id="304" r:id="rId25"/>
    <p:sldId id="369" r:id="rId26"/>
    <p:sldId id="306" r:id="rId27"/>
    <p:sldId id="307" r:id="rId28"/>
    <p:sldId id="274" r:id="rId29"/>
    <p:sldId id="277" r:id="rId30"/>
    <p:sldId id="281" r:id="rId31"/>
    <p:sldId id="278" r:id="rId32"/>
    <p:sldId id="280" r:id="rId33"/>
    <p:sldId id="279" r:id="rId34"/>
    <p:sldId id="282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85"/>
        <p:guide pos="2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6870"/>
            <a:ext cx="8229600" cy="493395"/>
          </a:xfrm>
        </p:spPr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Нелепицы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4" name="Content Placeholder 3" descr="img10"/>
          <p:cNvPicPr>
            <a:picLocks noChangeAspect="1"/>
          </p:cNvPicPr>
          <p:nvPr>
            <p:ph idx="1"/>
          </p:nvPr>
        </p:nvPicPr>
        <p:blipFill>
          <a:blip r:embed="rId1"/>
          <a:srcRect l="51710" t="16867" r="5598" b="15699"/>
          <a:stretch>
            <a:fillRect/>
          </a:stretch>
        </p:blipFill>
        <p:spPr>
          <a:xfrm>
            <a:off x="1984375" y="554990"/>
            <a:ext cx="5175250" cy="6131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Правильный ответ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8" name="Content Placeholder 7" descr="s12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56961" y="1805940"/>
            <a:ext cx="4611529" cy="3435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s12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6684" y="1864043"/>
            <a:ext cx="1829276" cy="2286953"/>
          </a:xfrm>
          <a:prstGeom prst="rect">
            <a:avLst/>
          </a:prstGeom>
        </p:spPr>
      </p:pic>
      <p:pic>
        <p:nvPicPr>
          <p:cNvPr id="8" name="Content Placeholder 7" descr="s120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8801" y="2306479"/>
            <a:ext cx="2135029" cy="1590675"/>
          </a:xfrm>
          <a:prstGeom prst="rect">
            <a:avLst/>
          </a:prstGeom>
        </p:spPr>
      </p:pic>
      <p:pic>
        <p:nvPicPr>
          <p:cNvPr id="10" name="Content Placeholder 4" descr="1b8b0c0a7e48b189e0b77df13af2da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65" y="2017395"/>
            <a:ext cx="1939290" cy="1702594"/>
          </a:xfrm>
          <a:prstGeom prst="rect">
            <a:avLst/>
          </a:prstGeom>
        </p:spPr>
      </p:pic>
      <p:sp>
        <p:nvSpPr>
          <p:cNvPr id="3" name="Title 2"/>
          <p:cNvSpPr/>
          <p:nvPr>
            <p:ph type="title"/>
          </p:nvPr>
        </p:nvSpPr>
        <p:spPr>
          <a:xfrm>
            <a:off x="457200" y="411480"/>
            <a:ext cx="8229600" cy="1207770"/>
          </a:xfrm>
        </p:spPr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Угадай чего не стало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11" name="Content Placeholder 4" descr="D3d_zsyWsAIctN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433" y="2306479"/>
            <a:ext cx="1117283" cy="1595914"/>
          </a:xfrm>
          <a:prstGeom prst="rect">
            <a:avLst/>
          </a:prstGeom>
        </p:spPr>
      </p:pic>
      <p:pic>
        <p:nvPicPr>
          <p:cNvPr id="9" name="Content Placeholder 8" descr="3fbdc9ba026bf8fe0f52cae430ef6c7f"/>
          <p:cNvPicPr>
            <a:picLocks noChangeAspect="1"/>
          </p:cNvPicPr>
          <p:nvPr/>
        </p:nvPicPr>
        <p:blipFill>
          <a:blip r:embed="rId5"/>
          <a:srcRect l="21473" t="13509" r="20512" b="9813"/>
          <a:stretch>
            <a:fillRect/>
          </a:stretch>
        </p:blipFill>
        <p:spPr>
          <a:xfrm>
            <a:off x="6728936" y="2544604"/>
            <a:ext cx="2244090" cy="14030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Правильный ответ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92793" y="2031683"/>
            <a:ext cx="3406140" cy="3263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Угадай чего не стало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5" name="Content Placeholder 4" descr="s1200"/>
          <p:cNvPicPr>
            <a:picLocks noChangeAspect="1"/>
          </p:cNvPicPr>
          <p:nvPr>
            <p:ph idx="1"/>
          </p:nvPr>
        </p:nvPicPr>
        <p:blipFill>
          <a:blip r:embed="rId1"/>
          <a:srcRect l="19888" r="18138"/>
          <a:stretch>
            <a:fillRect/>
          </a:stretch>
        </p:blipFill>
        <p:spPr>
          <a:xfrm>
            <a:off x="695325" y="2077085"/>
            <a:ext cx="1179195" cy="2261870"/>
          </a:xfrm>
          <a:prstGeom prst="rect">
            <a:avLst/>
          </a:prstGeom>
        </p:spPr>
      </p:pic>
      <p:pic>
        <p:nvPicPr>
          <p:cNvPr id="8" name="Content Placeholder 7" descr="s1200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66315" y="2740025"/>
            <a:ext cx="1958340" cy="1459230"/>
          </a:xfrm>
          <a:prstGeom prst="rect">
            <a:avLst/>
          </a:prstGeom>
        </p:spPr>
      </p:pic>
      <p:pic>
        <p:nvPicPr>
          <p:cNvPr id="11" name="Content Placeholder 4" descr="D3d_zsyWsAIctN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10" y="2495074"/>
            <a:ext cx="1095375" cy="156448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ChangeAspect="1"/>
          </p:cNvPicPr>
          <p:nvPr/>
        </p:nvPicPr>
        <p:blipFill>
          <a:blip r:embed="rId4"/>
          <a:srcRect l="5030" r="6977"/>
          <a:stretch>
            <a:fillRect/>
          </a:stretch>
        </p:blipFill>
        <p:spPr>
          <a:xfrm>
            <a:off x="5833110" y="2579370"/>
            <a:ext cx="1589405" cy="1858010"/>
          </a:xfrm>
          <a:prstGeom prst="rect">
            <a:avLst/>
          </a:prstGeom>
        </p:spPr>
      </p:pic>
      <p:pic>
        <p:nvPicPr>
          <p:cNvPr id="3" name="Content Placeholder 4" descr="D3d_zsyWsAIctN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2646839"/>
            <a:ext cx="1095375" cy="15644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Правильный ответ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10" name="Content Placeholder 4" descr="1b8b0c0a7e48b189e0b77df13af2da7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3615" y="1569720"/>
            <a:ext cx="3209925" cy="2816225"/>
          </a:xfrm>
          <a:prstGeom prst="rect">
            <a:avLst/>
          </a:prstGeom>
        </p:spPr>
      </p:pic>
      <p:pic>
        <p:nvPicPr>
          <p:cNvPr id="9" name="Content Placeholder 8" descr="3fbdc9ba026bf8fe0f52cae430ef6c7f"/>
          <p:cNvPicPr>
            <a:picLocks noChangeAspect="1"/>
          </p:cNvPicPr>
          <p:nvPr>
            <p:ph sz="half" idx="2"/>
          </p:nvPr>
        </p:nvPicPr>
        <p:blipFill>
          <a:blip r:embed="rId2"/>
          <a:srcRect l="21473" t="13509" r="20512" b="9813"/>
          <a:stretch>
            <a:fillRect/>
          </a:stretch>
        </p:blipFill>
        <p:spPr>
          <a:xfrm>
            <a:off x="4785360" y="2081530"/>
            <a:ext cx="4038600" cy="19107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Дорисуй предмет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p>
            <a:pPr marL="0" indent="0">
              <a:buNone/>
            </a:pP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3740" y="2865120"/>
            <a:ext cx="2260600" cy="2058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3845" y="2740025"/>
            <a:ext cx="2159635" cy="1914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7"/>
          </p:cNvCxnSpPr>
          <p:nvPr/>
        </p:nvCxnSpPr>
        <p:spPr>
          <a:xfrm flipV="1">
            <a:off x="7207250" y="1746885"/>
            <a:ext cx="1153160" cy="1273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06360" y="3676015"/>
            <a:ext cx="1296670" cy="4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43980" y="1052830"/>
            <a:ext cx="0" cy="1583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</p:cNvCxnSpPr>
          <p:nvPr/>
        </p:nvCxnSpPr>
        <p:spPr>
          <a:xfrm>
            <a:off x="7207250" y="4373880"/>
            <a:ext cx="963930" cy="1388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 flipH="1">
            <a:off x="4103370" y="4373880"/>
            <a:ext cx="1576705" cy="1172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4"/>
            <a:endCxn id="6" idx="2"/>
          </p:cNvCxnSpPr>
          <p:nvPr/>
        </p:nvCxnSpPr>
        <p:spPr>
          <a:xfrm>
            <a:off x="6443980" y="4654550"/>
            <a:ext cx="222250" cy="147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</p:cNvCxnSpPr>
          <p:nvPr/>
        </p:nvCxnSpPr>
        <p:spPr>
          <a:xfrm flipH="1" flipV="1">
            <a:off x="4103370" y="1746885"/>
            <a:ext cx="1576705" cy="1273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</p:cNvCxnSpPr>
          <p:nvPr/>
        </p:nvCxnSpPr>
        <p:spPr>
          <a:xfrm flipH="1">
            <a:off x="3709035" y="3697605"/>
            <a:ext cx="1654810" cy="20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Дорисуй предмет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4735" y="2578100"/>
            <a:ext cx="1380490" cy="12534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1765" y="1152525"/>
            <a:ext cx="1510665" cy="14052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2895" y="3656330"/>
            <a:ext cx="1602105" cy="14827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Дорисуй предмет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p>
            <a:pPr marL="0" indent="0">
              <a:buNone/>
            </a:pP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33450" y="2620010"/>
            <a:ext cx="2105025" cy="1618615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847080" y="2620010"/>
            <a:ext cx="1924050" cy="1617980"/>
          </a:xfrm>
          <a:prstGeom prst="triangle">
            <a:avLst>
              <a:gd name="adj" fmla="val 518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494030"/>
          </a:xfrm>
        </p:spPr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Ребусы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-1" t="4541" r="50687" b="2501"/>
          <a:stretch>
            <a:fillRect/>
          </a:stretch>
        </p:blipFill>
        <p:spPr>
          <a:xfrm rot="5400000">
            <a:off x="2142490" y="5080"/>
            <a:ext cx="5142865" cy="6670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rcRect l="49736"/>
          <a:stretch>
            <a:fillRect/>
          </a:stretch>
        </p:blipFill>
        <p:spPr>
          <a:xfrm rot="5400000">
            <a:off x="2174240" y="197485"/>
            <a:ext cx="4886960" cy="6765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 лишнее?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13" name="Content Placeholder 12"/>
          <p:cNvPicPr>
            <a:picLocks noChangeAspect="1"/>
          </p:cNvPicPr>
          <p:nvPr>
            <p:ph sz="quarter" idx="4"/>
          </p:nvPr>
        </p:nvPicPr>
        <p:blipFill>
          <a:blip r:embed="rId1"/>
          <a:srcRect t="28393" b="34490"/>
          <a:stretch>
            <a:fillRect/>
          </a:stretch>
        </p:blipFill>
        <p:spPr>
          <a:xfrm>
            <a:off x="580390" y="2609850"/>
            <a:ext cx="7982585" cy="29629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Content Placeholder 10" descr="rebusysovetami8"/>
          <p:cNvPicPr>
            <a:picLocks noChangeAspect="1"/>
          </p:cNvPicPr>
          <p:nvPr>
            <p:ph idx="1"/>
          </p:nvPr>
        </p:nvPicPr>
        <p:blipFill>
          <a:blip r:embed="rId1"/>
          <a:srcRect l="50215"/>
          <a:stretch>
            <a:fillRect/>
          </a:stretch>
        </p:blipFill>
        <p:spPr>
          <a:xfrm rot="5400000">
            <a:off x="2430780" y="421005"/>
            <a:ext cx="4702810" cy="6414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 descr="rebusysovetami9"/>
          <p:cNvPicPr>
            <a:picLocks noChangeAspect="1"/>
          </p:cNvPicPr>
          <p:nvPr>
            <p:ph idx="1"/>
          </p:nvPr>
        </p:nvPicPr>
        <p:blipFill>
          <a:blip r:embed="rId1"/>
          <a:srcRect l="50557"/>
          <a:stretch>
            <a:fillRect/>
          </a:stretch>
        </p:blipFill>
        <p:spPr>
          <a:xfrm rot="5400000">
            <a:off x="2005330" y="-367030"/>
            <a:ext cx="5251450" cy="7390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Что сначала, что потом?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rcRect l="51276" t="3747" b="50243"/>
          <a:stretch>
            <a:fillRect/>
          </a:stretch>
        </p:blipFill>
        <p:spPr>
          <a:xfrm>
            <a:off x="4632960" y="1385570"/>
            <a:ext cx="336042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l="51025" t="49690" b="1626"/>
          <a:stretch>
            <a:fillRect/>
          </a:stretch>
        </p:blipFill>
        <p:spPr>
          <a:xfrm>
            <a:off x="3058795" y="4032250"/>
            <a:ext cx="336042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"/>
          <a:srcRect l="1384" t="49616" r="49539" b="1522"/>
          <a:stretch>
            <a:fillRect/>
          </a:stretch>
        </p:blipFill>
        <p:spPr>
          <a:xfrm>
            <a:off x="457200" y="1417955"/>
            <a:ext cx="3284855" cy="23736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ound Single Corner Rectangle 8"/>
          <p:cNvSpPr/>
          <p:nvPr/>
        </p:nvSpPr>
        <p:spPr>
          <a:xfrm>
            <a:off x="6666230" y="3275330"/>
            <a:ext cx="603250" cy="54864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2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5916295" y="6059170"/>
            <a:ext cx="603250" cy="548640"/>
          </a:xfrm>
          <a:prstGeom prst="round1Rect">
            <a:avLst>
              <a:gd name="adj" fmla="val 36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3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3058795" y="3122930"/>
            <a:ext cx="612140" cy="61150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1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Правильный ответ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rcRect l="51276" t="3747" b="50243"/>
          <a:stretch>
            <a:fillRect/>
          </a:stretch>
        </p:blipFill>
        <p:spPr>
          <a:xfrm>
            <a:off x="352425" y="2677795"/>
            <a:ext cx="2641600" cy="19170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l="51025" t="49690" b="1626"/>
          <a:stretch>
            <a:fillRect/>
          </a:stretch>
        </p:blipFill>
        <p:spPr>
          <a:xfrm>
            <a:off x="5855970" y="2668905"/>
            <a:ext cx="2684780" cy="19481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"/>
          <a:srcRect l="1384" t="49616" r="49539" b="1522"/>
          <a:stretch>
            <a:fillRect/>
          </a:stretch>
        </p:blipFill>
        <p:spPr>
          <a:xfrm>
            <a:off x="3096895" y="2668905"/>
            <a:ext cx="2665095" cy="1925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ound Single Corner Rectangle 8"/>
          <p:cNvSpPr/>
          <p:nvPr/>
        </p:nvSpPr>
        <p:spPr>
          <a:xfrm>
            <a:off x="2555240" y="3990975"/>
            <a:ext cx="438785" cy="48450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2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7937500" y="3958590"/>
            <a:ext cx="603250" cy="548640"/>
          </a:xfrm>
          <a:prstGeom prst="round1Rect">
            <a:avLst>
              <a:gd name="adj" fmla="val 366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3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5241925" y="3958590"/>
            <a:ext cx="448310" cy="50165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1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 сначала, что потом?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5" name="Content Placeholder 4" descr="98344e424b7d7f9a871c1a25e933fc11"/>
          <p:cNvPicPr>
            <a:picLocks noChangeAspect="1"/>
          </p:cNvPicPr>
          <p:nvPr>
            <p:ph sz="half" idx="1"/>
          </p:nvPr>
        </p:nvPicPr>
        <p:blipFill>
          <a:blip r:embed="rId1"/>
          <a:srcRect t="49270" r="51050"/>
          <a:stretch>
            <a:fillRect/>
          </a:stretch>
        </p:blipFill>
        <p:spPr>
          <a:xfrm>
            <a:off x="369570" y="858520"/>
            <a:ext cx="1960880" cy="2897505"/>
          </a:xfrm>
          <a:prstGeom prst="rect">
            <a:avLst/>
          </a:prstGeom>
        </p:spPr>
      </p:pic>
      <p:pic>
        <p:nvPicPr>
          <p:cNvPr id="8" name="Content Placeholder 4" descr="98344e424b7d7f9a871c1a25e933fc11"/>
          <p:cNvPicPr>
            <a:picLocks noChangeAspect="1"/>
          </p:cNvPicPr>
          <p:nvPr>
            <p:ph sz="half" idx="2"/>
          </p:nvPr>
        </p:nvPicPr>
        <p:blipFill>
          <a:blip r:embed="rId1"/>
          <a:srcRect l="49770" t="49678" r="880" b="-542"/>
          <a:stretch>
            <a:fillRect/>
          </a:stretch>
        </p:blipFill>
        <p:spPr>
          <a:xfrm>
            <a:off x="2330450" y="848360"/>
            <a:ext cx="2068195" cy="2947670"/>
          </a:xfrm>
          <a:prstGeom prst="rect">
            <a:avLst/>
          </a:prstGeom>
        </p:spPr>
      </p:pic>
      <p:pic>
        <p:nvPicPr>
          <p:cNvPr id="9" name="Content Placeholder 4" descr="98344e424b7d7f9a871c1a25e933fc11"/>
          <p:cNvPicPr>
            <a:picLocks noChangeAspect="1"/>
          </p:cNvPicPr>
          <p:nvPr/>
        </p:nvPicPr>
        <p:blipFill>
          <a:blip r:embed="rId1"/>
          <a:srcRect l="49710" b="49537"/>
          <a:stretch>
            <a:fillRect/>
          </a:stretch>
        </p:blipFill>
        <p:spPr>
          <a:xfrm>
            <a:off x="4544695" y="858520"/>
            <a:ext cx="2059940" cy="2947670"/>
          </a:xfrm>
          <a:prstGeom prst="rect">
            <a:avLst/>
          </a:prstGeom>
        </p:spPr>
      </p:pic>
      <p:pic>
        <p:nvPicPr>
          <p:cNvPr id="10" name="Content Placeholder 1" descr="98344e424b7d7f9a871c1a25e933fc11"/>
          <p:cNvPicPr>
            <a:picLocks noChangeAspect="1"/>
          </p:cNvPicPr>
          <p:nvPr/>
        </p:nvPicPr>
        <p:blipFill>
          <a:blip r:embed="rId1"/>
          <a:srcRect r="50230" b="50070"/>
          <a:stretch>
            <a:fillRect/>
          </a:stretch>
        </p:blipFill>
        <p:spPr>
          <a:xfrm>
            <a:off x="6604635" y="818515"/>
            <a:ext cx="2082165" cy="2977515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>
            <a:off x="3823335" y="3081655"/>
            <a:ext cx="520700" cy="5207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2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6096635" y="3173095"/>
            <a:ext cx="412115" cy="52959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3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1704340" y="3150235"/>
            <a:ext cx="510540" cy="45148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1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7952740" y="3252470"/>
            <a:ext cx="657225" cy="45021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4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Правильный ответ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10" name="Content Placeholder 1" descr="98344e424b7d7f9a871c1a25e933fc11"/>
          <p:cNvPicPr>
            <a:picLocks noChangeAspect="1"/>
          </p:cNvPicPr>
          <p:nvPr>
            <p:ph sz="half" idx="2"/>
          </p:nvPr>
        </p:nvPicPr>
        <p:blipFill>
          <a:blip r:embed="rId1"/>
          <a:srcRect r="50230" b="50070"/>
          <a:stretch>
            <a:fillRect/>
          </a:stretch>
        </p:blipFill>
        <p:spPr>
          <a:xfrm>
            <a:off x="367030" y="1313815"/>
            <a:ext cx="1985645" cy="283019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pic>
        <p:nvPicPr>
          <p:cNvPr id="9" name="Content Placeholder 4" descr="98344e424b7d7f9a871c1a25e933fc11"/>
          <p:cNvPicPr>
            <a:picLocks noChangeAspect="1"/>
          </p:cNvPicPr>
          <p:nvPr>
            <p:ph sz="quarter" idx="4"/>
          </p:nvPr>
        </p:nvPicPr>
        <p:blipFill>
          <a:blip r:embed="rId1"/>
          <a:srcRect l="49710" b="49537"/>
          <a:stretch>
            <a:fillRect/>
          </a:stretch>
        </p:blipFill>
        <p:spPr>
          <a:xfrm>
            <a:off x="2450465" y="1340485"/>
            <a:ext cx="1948815" cy="2777490"/>
          </a:xfrm>
          <a:prstGeom prst="rect">
            <a:avLst/>
          </a:prstGeom>
        </p:spPr>
      </p:pic>
      <p:pic>
        <p:nvPicPr>
          <p:cNvPr id="7" name="Content Placeholder 4" descr="98344e424b7d7f9a871c1a25e933fc11"/>
          <p:cNvPicPr>
            <a:picLocks noChangeAspect="1"/>
          </p:cNvPicPr>
          <p:nvPr/>
        </p:nvPicPr>
        <p:blipFill>
          <a:blip r:embed="rId1"/>
          <a:srcRect t="49270" r="51050"/>
          <a:stretch>
            <a:fillRect/>
          </a:stretch>
        </p:blipFill>
        <p:spPr>
          <a:xfrm>
            <a:off x="4605020" y="1340485"/>
            <a:ext cx="1906270" cy="2816225"/>
          </a:xfrm>
          <a:prstGeom prst="rect">
            <a:avLst/>
          </a:prstGeom>
        </p:spPr>
      </p:pic>
      <p:pic>
        <p:nvPicPr>
          <p:cNvPr id="8" name="Content Placeholder 4" descr="98344e424b7d7f9a871c1a25e933fc11"/>
          <p:cNvPicPr>
            <a:picLocks noChangeAspect="1"/>
          </p:cNvPicPr>
          <p:nvPr/>
        </p:nvPicPr>
        <p:blipFill>
          <a:blip r:embed="rId1"/>
          <a:srcRect l="49770" t="49678" r="880" b="-542"/>
          <a:stretch>
            <a:fillRect/>
          </a:stretch>
        </p:blipFill>
        <p:spPr>
          <a:xfrm>
            <a:off x="6618605" y="1275080"/>
            <a:ext cx="2068195" cy="2947670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/>
        </p:nvSpPr>
        <p:spPr>
          <a:xfrm>
            <a:off x="1867535" y="3595370"/>
            <a:ext cx="420370" cy="43878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4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194675" y="3595370"/>
            <a:ext cx="492125" cy="38417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2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876290" y="3595370"/>
            <a:ext cx="364490" cy="43878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1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3742690" y="3595370"/>
            <a:ext cx="492125" cy="38417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4000" b="1">
                <a:solidFill>
                  <a:srgbClr val="FF0000"/>
                </a:solidFill>
              </a:rPr>
              <a:t>3</a:t>
            </a:r>
            <a:endParaRPr lang="ru-RU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Летает - не летает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3fbdc9ba026bf8fe0f52cae430ef6c7f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69365" y="1850390"/>
            <a:ext cx="7759700" cy="36709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23" name="Content Placeholder 22" descr="s12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738120" y="2041525"/>
            <a:ext cx="5095875" cy="40849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7" name="Content Placeholder 6" descr="s12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36675" y="1609725"/>
            <a:ext cx="5596890" cy="43929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800x500bb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180" y="1309370"/>
            <a:ext cx="7929245" cy="4955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 лишнее?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12" name="Content Placeholder 11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3" name="Content Placeholder 12"/>
          <p:cNvPicPr>
            <a:picLocks noChangeAspect="1"/>
          </p:cNvPicPr>
          <p:nvPr>
            <p:ph sz="quarter" idx="4"/>
          </p:nvPr>
        </p:nvPicPr>
        <p:blipFill>
          <a:blip r:embed="rId1"/>
          <a:srcRect t="65412" r="3107"/>
          <a:stretch>
            <a:fillRect/>
          </a:stretch>
        </p:blipFill>
        <p:spPr>
          <a:xfrm>
            <a:off x="542925" y="1840865"/>
            <a:ext cx="8237220" cy="29406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7" name="Content Placeholder 6" descr="img_56d585dde783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78000" y="1535430"/>
            <a:ext cx="52959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7" name="Content Placeholder 6" descr="254-2542368_картинка-летящей-павлиноглазки-бабочки-на-прозрачном-фоне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19020" y="1417955"/>
            <a:ext cx="4328160" cy="42659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1495"/>
            <a:ext cx="8229600" cy="886460"/>
          </a:xfrm>
        </p:spPr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 - 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en-US"/>
            </a:b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orig"/>
          <p:cNvPicPr>
            <a:picLocks noChangeAspect="1"/>
          </p:cNvPicPr>
          <p:nvPr>
            <p:ph sz="half" idx="2"/>
          </p:nvPr>
        </p:nvPicPr>
        <p:blipFill>
          <a:blip r:embed="rId1"/>
          <a:srcRect t="21144" b="10299"/>
          <a:stretch>
            <a:fillRect/>
          </a:stretch>
        </p:blipFill>
        <p:spPr>
          <a:xfrm>
            <a:off x="1297305" y="2094865"/>
            <a:ext cx="655002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Летает-не летает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9" name="Content Placeholder 8" descr="896000_origi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3195" y="1180465"/>
            <a:ext cx="680593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Что лишнее?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Content Placeholder 12"/>
          <p:cNvPicPr>
            <a:picLocks noChangeAspect="1"/>
          </p:cNvPicPr>
          <p:nvPr>
            <p:ph sz="quarter" idx="4"/>
          </p:nvPr>
        </p:nvPicPr>
        <p:blipFill>
          <a:blip r:embed="rId1"/>
          <a:srcRect r="127" b="73938"/>
          <a:stretch>
            <a:fillRect/>
          </a:stretch>
        </p:blipFill>
        <p:spPr>
          <a:xfrm>
            <a:off x="332740" y="2425700"/>
            <a:ext cx="7983855" cy="208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 лишнее?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4" name="Content Placeholder 3" descr="v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5473" y="1191101"/>
            <a:ext cx="5393055" cy="4475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 лишнее?</a:t>
            </a:r>
            <a:b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/>
          </a:p>
        </p:txBody>
      </p:sp>
      <p:pic>
        <p:nvPicPr>
          <p:cNvPr id="4" name="Content Placeholder 3" descr="v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0231" y="1289209"/>
            <a:ext cx="5564029" cy="42800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Ухо-нос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8bb4a25ada6b1b03283a74af1cd7964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24100" y="1663065"/>
            <a:ext cx="5701030" cy="3636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8" descr="3fbdc9ba026bf8fe0f52cae430ef6c7f"/>
          <p:cNvPicPr>
            <a:picLocks noChangeAspect="1"/>
          </p:cNvPicPr>
          <p:nvPr/>
        </p:nvPicPr>
        <p:blipFill>
          <a:blip r:embed="rId1"/>
          <a:srcRect l="17019" t="-483" r="18119" b="483"/>
          <a:stretch>
            <a:fillRect/>
          </a:stretch>
        </p:blipFill>
        <p:spPr>
          <a:xfrm>
            <a:off x="6683693" y="2244566"/>
            <a:ext cx="2161223" cy="195929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Запомни картинки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s120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828" y="2105978"/>
            <a:ext cx="1507331" cy="2062639"/>
          </a:xfrm>
          <a:prstGeom prst="rect">
            <a:avLst/>
          </a:prstGeom>
        </p:spPr>
      </p:pic>
      <p:pic>
        <p:nvPicPr>
          <p:cNvPr id="8" name="Content Placeholder 7" descr="s1200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34478" y="2456021"/>
            <a:ext cx="1828324" cy="1362075"/>
          </a:xfrm>
          <a:prstGeom prst="rect">
            <a:avLst/>
          </a:prstGeom>
        </p:spPr>
      </p:pic>
      <p:pic>
        <p:nvPicPr>
          <p:cNvPr id="10" name="Content Placeholder 4" descr="1b8b0c0a7e48b189e0b77df13af2da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801" y="2556986"/>
            <a:ext cx="1520666" cy="1334929"/>
          </a:xfrm>
          <a:prstGeom prst="rect">
            <a:avLst/>
          </a:prstGeom>
        </p:spPr>
      </p:pic>
      <p:pic>
        <p:nvPicPr>
          <p:cNvPr id="2" name="Content Placeholder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945" y="2689384"/>
            <a:ext cx="1543526" cy="14792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Угадай чего не стало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13985" y="2233613"/>
            <a:ext cx="1805940" cy="1730693"/>
          </a:xfrm>
          <a:prstGeom prst="rect">
            <a:avLst/>
          </a:prstGeom>
        </p:spPr>
      </p:pic>
      <p:pic>
        <p:nvPicPr>
          <p:cNvPr id="5" name="Content Placeholder 4" descr="s120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16" y="1938814"/>
            <a:ext cx="1736408" cy="2171224"/>
          </a:xfrm>
          <a:prstGeom prst="rect">
            <a:avLst/>
          </a:prstGeom>
        </p:spPr>
      </p:pic>
      <p:pic>
        <p:nvPicPr>
          <p:cNvPr id="10" name="Content Placeholder 4" descr="1b8b0c0a7e48b189e0b77df13af2da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44" y="2084546"/>
            <a:ext cx="2141220" cy="1879759"/>
          </a:xfrm>
          <a:prstGeom prst="rect">
            <a:avLst/>
          </a:prstGeom>
        </p:spPr>
      </p:pic>
      <p:pic>
        <p:nvPicPr>
          <p:cNvPr id="11" name="Content Placeholder 4" descr="D3d_zsyWsAIctN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833" y="2281714"/>
            <a:ext cx="1117283" cy="1595914"/>
          </a:xfrm>
          <a:prstGeom prst="rect">
            <a:avLst/>
          </a:prstGeom>
        </p:spPr>
      </p:pic>
      <p:pic>
        <p:nvPicPr>
          <p:cNvPr id="4" name="Content Placeholder 8" descr="3fbdc9ba026bf8fe0f52cae430ef6c7f"/>
          <p:cNvPicPr>
            <a:picLocks noChangeAspect="1"/>
          </p:cNvPicPr>
          <p:nvPr/>
        </p:nvPicPr>
        <p:blipFill>
          <a:blip r:embed="rId5"/>
          <a:srcRect l="17019" t="-483" r="18119" b="483"/>
          <a:stretch>
            <a:fillRect/>
          </a:stretch>
        </p:blipFill>
        <p:spPr>
          <a:xfrm>
            <a:off x="6833235" y="2233613"/>
            <a:ext cx="2161223" cy="1959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WPS Presentation</Application>
  <PresentationFormat/>
  <Paragraphs>92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Segoe Print</vt:lpstr>
      <vt:lpstr>Тема Office</vt:lpstr>
      <vt:lpstr>Нелепицы </vt:lpstr>
      <vt:lpstr>Что лишнее? </vt:lpstr>
      <vt:lpstr>Что лишнее? </vt:lpstr>
      <vt:lpstr>Что лишнее?</vt:lpstr>
      <vt:lpstr>Что лишнее? </vt:lpstr>
      <vt:lpstr>Что лишнее? </vt:lpstr>
      <vt:lpstr>Ухо-нос</vt:lpstr>
      <vt:lpstr>Запомни картинки</vt:lpstr>
      <vt:lpstr>Угадай чего не стало</vt:lpstr>
      <vt:lpstr>Правильный ответ </vt:lpstr>
      <vt:lpstr>Угадай чего не стало </vt:lpstr>
      <vt:lpstr>Правильный ответ </vt:lpstr>
      <vt:lpstr>PowerPoint 演示文稿</vt:lpstr>
      <vt:lpstr>Правильный ответ </vt:lpstr>
      <vt:lpstr>Дорисуй предмет</vt:lpstr>
      <vt:lpstr>Дорисуй предмет </vt:lpstr>
      <vt:lpstr>Дорисуй предмет </vt:lpstr>
      <vt:lpstr>Ребусы</vt:lpstr>
      <vt:lpstr>PowerPoint 演示文稿</vt:lpstr>
      <vt:lpstr>PowerPoint 演示文稿</vt:lpstr>
      <vt:lpstr>PowerPoint 演示文稿</vt:lpstr>
      <vt:lpstr>Что сначала, что потом?</vt:lpstr>
      <vt:lpstr>Правильный ответ  </vt:lpstr>
      <vt:lpstr>Что сначала, что потом? </vt:lpstr>
      <vt:lpstr>Правильный ответ </vt:lpstr>
      <vt:lpstr>Летает - не летает</vt:lpstr>
      <vt:lpstr>Летает - не летает </vt:lpstr>
      <vt:lpstr>Летает - не летает </vt:lpstr>
      <vt:lpstr>Летает - не летает </vt:lpstr>
      <vt:lpstr>Летает - не летает </vt:lpstr>
      <vt:lpstr>Летает - не летает </vt:lpstr>
      <vt:lpstr>Летает - не летает  </vt:lpstr>
      <vt:lpstr>Летает-не летает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 </dc:title>
  <dc:creator>007</dc:creator>
  <cp:lastModifiedBy>007</cp:lastModifiedBy>
  <cp:revision>20</cp:revision>
  <dcterms:created xsi:type="dcterms:W3CDTF">2020-04-16T10:45:00Z</dcterms:created>
  <dcterms:modified xsi:type="dcterms:W3CDTF">2020-04-16T22:03:51Z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