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534C1-1097-46D7-8D4C-DD902CE4B72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BAD26-B97A-4F28-8329-FF0D8B279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7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AD26-B97A-4F28-8329-FF0D8B27990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68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3DA3-FD7F-4C77-A7B9-64F1447432C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62E0-8F27-4723-B741-1C573AB4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5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3DA3-FD7F-4C77-A7B9-64F1447432C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62E0-8F27-4723-B741-1C573AB4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3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3DA3-FD7F-4C77-A7B9-64F1447432C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62E0-8F27-4723-B741-1C573AB4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0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3DA3-FD7F-4C77-A7B9-64F1447432C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62E0-8F27-4723-B741-1C573AB4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7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3DA3-FD7F-4C77-A7B9-64F1447432C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62E0-8F27-4723-B741-1C573AB4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32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3DA3-FD7F-4C77-A7B9-64F1447432C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62E0-8F27-4723-B741-1C573AB4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8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3DA3-FD7F-4C77-A7B9-64F1447432C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62E0-8F27-4723-B741-1C573AB4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41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3DA3-FD7F-4C77-A7B9-64F1447432C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62E0-8F27-4723-B741-1C573AB4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8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3DA3-FD7F-4C77-A7B9-64F1447432C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62E0-8F27-4723-B741-1C573AB4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8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3DA3-FD7F-4C77-A7B9-64F1447432C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62E0-8F27-4723-B741-1C573AB4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6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3DA3-FD7F-4C77-A7B9-64F1447432C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62E0-8F27-4723-B741-1C573AB4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68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C3DA3-FD7F-4C77-A7B9-64F1447432CC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962E0-8F27-4723-B741-1C573AB4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7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" y="1988840"/>
            <a:ext cx="9142246" cy="3600400"/>
          </a:xfrm>
        </p:spPr>
        <p:txBody>
          <a:bodyPr>
            <a:normAutofit fontScale="90000"/>
          </a:bodyPr>
          <a:lstStyle/>
          <a:p>
            <a:r>
              <a:rPr lang="ru-RU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 </a:t>
            </a:r>
            <a:r>
              <a:rPr lang="ru-RU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бура </a:t>
            </a:r>
            <a:r>
              <a:rPr lang="ru-RU" sz="7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уджала</a:t>
            </a:r>
            <a:r>
              <a:rPr lang="ru-RU" sz="7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 </a:t>
            </a:r>
            <a:r>
              <a:rPr lang="ru-RU" sz="7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7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</a:t>
            </a:r>
            <a:r>
              <a:rPr lang="ru-RU" sz="7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бура </a:t>
            </a:r>
            <a:r>
              <a:rPr lang="ru-RU" sz="7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уджав</a:t>
            </a:r>
            <a:r>
              <a:rPr lang="ru-RU" sz="7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оми язык\Лиса и заяц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504"/>
            <a:ext cx="8664963" cy="649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9" t="20645" r="34123" b="25591"/>
          <a:stretch/>
        </p:blipFill>
        <p:spPr bwMode="auto">
          <a:xfrm>
            <a:off x="746827" y="462962"/>
            <a:ext cx="3822562" cy="496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t="20645" r="65161" b="25591"/>
          <a:stretch/>
        </p:blipFill>
        <p:spPr bwMode="auto">
          <a:xfrm>
            <a:off x="4572000" y="451283"/>
            <a:ext cx="3822562" cy="496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9438" y="2523883"/>
            <a:ext cx="755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16924" y="2523883"/>
            <a:ext cx="755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560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17" y="2492896"/>
            <a:ext cx="9361040" cy="1584176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Вӧльгым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тӧлысь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20-ӧд лун.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15"/>
          <a:stretch/>
        </p:blipFill>
        <p:spPr bwMode="auto">
          <a:xfrm>
            <a:off x="206489" y="836712"/>
            <a:ext cx="8725911" cy="566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50086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ӦМ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8" t="28226" r="29268" b="14792"/>
          <a:stretch/>
        </p:blipFill>
        <p:spPr bwMode="auto">
          <a:xfrm>
            <a:off x="0" y="1294"/>
            <a:ext cx="9144000" cy="674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069617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069617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97351" y="1872922"/>
            <a:ext cx="1152128" cy="390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90524" y="1118127"/>
            <a:ext cx="1549458" cy="451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46458" y="1784309"/>
            <a:ext cx="936104" cy="4796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668344" y="476672"/>
            <a:ext cx="1080120" cy="4796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33355" y="3789040"/>
            <a:ext cx="1080120" cy="4796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33843" y="6093296"/>
            <a:ext cx="1080120" cy="4796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865253" y="5979733"/>
            <a:ext cx="1080120" cy="4796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91785" y="1758455"/>
            <a:ext cx="1224622" cy="5054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639980" y="1429608"/>
            <a:ext cx="1223599" cy="581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Уроклӧн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темаыс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Вӧрса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пемӧсъяс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80928"/>
            <a:ext cx="8964488" cy="1143000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Хотим больше узнать о теме … .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учиться переводить  и говорить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инсценировать произведение  о ….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75" y="1628800"/>
            <a:ext cx="640871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Вӧрса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пемӧсъяс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9652" y="3291529"/>
            <a:ext cx="27496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о-коми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9972" y="4965305"/>
            <a:ext cx="36358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2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568952" cy="4968552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Варгыль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кока         ловкий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Мелi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косолапый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Пельк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ласковый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Полысь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быстрый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Тэрыб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трусливый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427984" y="1701655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9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9"/>
          <a:stretch/>
        </p:blipFill>
        <p:spPr bwMode="auto">
          <a:xfrm>
            <a:off x="1331640" y="29935"/>
            <a:ext cx="6336703" cy="417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51" y="4475737"/>
            <a:ext cx="88924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                 Да, тэ … 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Абу, тэ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абу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66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МОЙД</a:t>
            </a:r>
            <a:endParaRPr lang="ru-RU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53</Words>
  <Application>Microsoft Office PowerPoint</Application>
  <PresentationFormat>Экран (4:3)</PresentationFormat>
  <Paragraphs>16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Ме урок вылын бура уджала. Ме урок вылын ог бура уджав.  </vt:lpstr>
      <vt:lpstr>Вӧльгым тӧлысь 20-ӧд лун.</vt:lpstr>
      <vt:lpstr>Презентация PowerPoint</vt:lpstr>
      <vt:lpstr>Презентация PowerPoint</vt:lpstr>
      <vt:lpstr>Уроклӧн темаыс: «Вӧрса пемӧсъяс».</vt:lpstr>
      <vt:lpstr>Хотим больше узнать о теме … . Будем учиться переводить  и говорить …  Будем инсценировать произведение  о ….</vt:lpstr>
      <vt:lpstr>Варгыль кока         ловкий Мелi                          косолапый Пельк                       ласковый Полысь                    быстрый Тэрыб                      трусливый </vt:lpstr>
      <vt:lpstr>Презентация PowerPoint</vt:lpstr>
      <vt:lpstr>МОЙД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Надежда</cp:lastModifiedBy>
  <cp:revision>9</cp:revision>
  <dcterms:created xsi:type="dcterms:W3CDTF">2019-11-19T17:06:27Z</dcterms:created>
  <dcterms:modified xsi:type="dcterms:W3CDTF">2020-05-29T08:47:53Z</dcterms:modified>
</cp:coreProperties>
</file>