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6" r:id="rId4"/>
    <p:sldId id="259" r:id="rId5"/>
    <p:sldId id="262" r:id="rId6"/>
    <p:sldId id="257" r:id="rId7"/>
    <p:sldId id="260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«Реки – продукт климата … и рельефа»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3284984"/>
            <a:ext cx="4330824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000" dirty="0" smtClean="0">
                <a:latin typeface="+mj-lt"/>
              </a:rPr>
              <a:t>А.И. </a:t>
            </a:r>
            <a:r>
              <a:rPr lang="ru-RU" sz="2000" dirty="0" err="1" smtClean="0">
                <a:latin typeface="+mj-lt"/>
              </a:rPr>
              <a:t>Воейков</a:t>
            </a:r>
            <a:r>
              <a:rPr lang="ru-RU" sz="2000" dirty="0" smtClean="0">
                <a:latin typeface="+mj-lt"/>
              </a:rPr>
              <a:t>, русский географ, метеоролог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80880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П</a:t>
            </a:r>
            <a:r>
              <a:rPr lang="ru-RU" sz="4000" b="1" dirty="0" smtClean="0"/>
              <a:t>роверка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главная </a:t>
            </a:r>
            <a:r>
              <a:rPr lang="ru-RU" sz="2000" dirty="0"/>
              <a:t>река бассейна Атлантического океана </a:t>
            </a:r>
            <a:r>
              <a:rPr lang="ru-RU" sz="2000" dirty="0" smtClean="0"/>
              <a:t>… </a:t>
            </a:r>
            <a:r>
              <a:rPr lang="ru-RU" sz="2000" b="1" dirty="0" smtClean="0"/>
              <a:t>Миссисипи </a:t>
            </a:r>
            <a:r>
              <a:rPr lang="ru-RU" sz="2000" b="1" dirty="0"/>
              <a:t>1</a:t>
            </a:r>
          </a:p>
          <a:p>
            <a:r>
              <a:rPr lang="ru-RU" sz="2000" dirty="0" smtClean="0"/>
              <a:t>самый </a:t>
            </a:r>
            <a:r>
              <a:rPr lang="ru-RU" sz="2000" dirty="0"/>
              <a:t>известный в мире каньон … </a:t>
            </a:r>
            <a:r>
              <a:rPr lang="ru-RU" sz="2000" b="1" dirty="0"/>
              <a:t>Большой каньон реки Колорадо 3</a:t>
            </a:r>
          </a:p>
          <a:p>
            <a:r>
              <a:rPr lang="ru-RU" sz="2000" dirty="0" smtClean="0"/>
              <a:t>озера</a:t>
            </a:r>
            <a:r>
              <a:rPr lang="ru-RU" sz="2000" dirty="0"/>
              <a:t>, входящие в состав Великих </a:t>
            </a:r>
            <a:r>
              <a:rPr lang="ru-RU" sz="2000" dirty="0" smtClean="0"/>
              <a:t>озер… </a:t>
            </a:r>
          </a:p>
          <a:p>
            <a:pPr marL="0" indent="0">
              <a:buNone/>
            </a:pPr>
            <a:r>
              <a:rPr lang="ru-RU" sz="2000" b="1" dirty="0" smtClean="0"/>
              <a:t>5 Верхнее</a:t>
            </a:r>
          </a:p>
          <a:p>
            <a:pPr marL="0" indent="0">
              <a:buNone/>
            </a:pPr>
            <a:r>
              <a:rPr lang="ru-RU" sz="2000" b="1" dirty="0" smtClean="0"/>
              <a:t>6 Мичиган</a:t>
            </a:r>
          </a:p>
          <a:p>
            <a:pPr marL="0" indent="0">
              <a:buNone/>
            </a:pPr>
            <a:r>
              <a:rPr lang="ru-RU" sz="2000" b="1" dirty="0" smtClean="0"/>
              <a:t>7 Гурон</a:t>
            </a:r>
          </a:p>
          <a:p>
            <a:pPr marL="0" indent="0">
              <a:buNone/>
            </a:pPr>
            <a:r>
              <a:rPr lang="ru-RU" sz="2000" b="1" dirty="0" smtClean="0"/>
              <a:t>8 Эри</a:t>
            </a:r>
          </a:p>
          <a:p>
            <a:pPr marL="0" indent="0">
              <a:buNone/>
            </a:pPr>
            <a:r>
              <a:rPr lang="ru-RU" sz="2000" b="1" dirty="0" smtClean="0"/>
              <a:t>9 Онтарио</a:t>
            </a:r>
            <a:endParaRPr lang="ru-RU" sz="2000" b="1" dirty="0"/>
          </a:p>
          <a:p>
            <a:r>
              <a:rPr lang="ru-RU" sz="2000" dirty="0" smtClean="0"/>
              <a:t>река</a:t>
            </a:r>
            <a:r>
              <a:rPr lang="ru-RU" sz="2000" dirty="0"/>
              <a:t>, промерзающая до самого дна … </a:t>
            </a:r>
            <a:r>
              <a:rPr lang="ru-RU" sz="2000" b="1" dirty="0"/>
              <a:t>Маккензи 2</a:t>
            </a:r>
          </a:p>
          <a:p>
            <a:r>
              <a:rPr lang="ru-RU" sz="2000" dirty="0" smtClean="0"/>
              <a:t>река</a:t>
            </a:r>
            <a:r>
              <a:rPr lang="ru-RU" sz="2000" dirty="0"/>
              <a:t>, уровень воды которой зарегулирован системой озер ….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</a:t>
            </a:r>
            <a:r>
              <a:rPr lang="ru-RU" sz="2000" b="1" dirty="0" smtClean="0"/>
              <a:t>река </a:t>
            </a:r>
            <a:r>
              <a:rPr lang="ru-RU" sz="2000" b="1" dirty="0"/>
              <a:t>Святого Лаврентия 4</a:t>
            </a:r>
          </a:p>
          <a:p>
            <a:r>
              <a:rPr lang="ru-RU" sz="2000" dirty="0" smtClean="0"/>
              <a:t>тектоническое </a:t>
            </a:r>
            <a:r>
              <a:rPr lang="ru-RU" sz="2000" dirty="0"/>
              <a:t>озеро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</a:t>
            </a:r>
            <a:r>
              <a:rPr lang="ru-RU" sz="2000" b="1" dirty="0"/>
              <a:t>Манагуа 10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60952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Параграф </a:t>
            </a:r>
            <a:r>
              <a:rPr lang="ru-RU" dirty="0" smtClean="0"/>
              <a:t>44.</a:t>
            </a:r>
            <a:endParaRPr lang="ru-RU" dirty="0"/>
          </a:p>
          <a:p>
            <a:pPr lvl="0"/>
            <a:r>
              <a:rPr lang="ru-RU" dirty="0"/>
              <a:t> Обозначить на контурной карте внутренние воды Северной Америки.</a:t>
            </a:r>
            <a:endParaRPr lang="ru-RU" dirty="0"/>
          </a:p>
          <a:p>
            <a:r>
              <a:rPr lang="ru-RU" dirty="0"/>
              <a:t>По желанию подготовить сообщение о любом водном объекте Северной Америки.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404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70C0"/>
                </a:solidFill>
              </a:rPr>
              <a:t>Спасибо за работу !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40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Рельеф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Направление течения</a:t>
            </a:r>
          </a:p>
          <a:p>
            <a:r>
              <a:rPr lang="ru-RU" dirty="0" smtClean="0"/>
              <a:t>Характер течения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306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171400"/>
            <a:ext cx="8784976" cy="1470025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Климатограммы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Северной Америки</a:t>
            </a:r>
            <a:endParaRPr lang="ru-RU" sz="3600" dirty="0"/>
          </a:p>
        </p:txBody>
      </p:sp>
      <p:pic>
        <p:nvPicPr>
          <p:cNvPr id="1026" name="Picture 2" descr="C:\Users\packard_bell\Desktop\внутренние воды северной амрики\субарктический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34"/>
          <a:stretch/>
        </p:blipFill>
        <p:spPr bwMode="auto">
          <a:xfrm>
            <a:off x="6210289" y="3910940"/>
            <a:ext cx="2643140" cy="249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ckard_bell\Desktop\внутренние воды северной амрики\субтропический средиземноморский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42"/>
          <a:stretch/>
        </p:blipFill>
        <p:spPr bwMode="auto">
          <a:xfrm>
            <a:off x="503640" y="1104318"/>
            <a:ext cx="3312368" cy="280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ckard_bell\Desktop\внутренние воды северной амрики\умеренный континетальный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60"/>
          <a:stretch/>
        </p:blipFill>
        <p:spPr bwMode="auto">
          <a:xfrm>
            <a:off x="2201637" y="3789040"/>
            <a:ext cx="3036075" cy="261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ackard_bell\Desktop\внутренние воды северной амрики\умеренный морской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33"/>
          <a:stretch/>
        </p:blipFill>
        <p:spPr bwMode="auto">
          <a:xfrm>
            <a:off x="4330604" y="1122365"/>
            <a:ext cx="3389552" cy="300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394021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6377" y="40364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61685" y="648469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44180" y="640556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30243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546" y="-243408"/>
            <a:ext cx="8784976" cy="1470025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Климатограммы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Северной Америки</a:t>
            </a:r>
            <a:endParaRPr lang="ru-RU" sz="3600" dirty="0"/>
          </a:p>
        </p:txBody>
      </p:sp>
      <p:pic>
        <p:nvPicPr>
          <p:cNvPr id="1026" name="Picture 2" descr="C:\Users\packard_bell\Desktop\внутренние воды северной амрики\субарктический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34"/>
          <a:stretch/>
        </p:blipFill>
        <p:spPr bwMode="auto">
          <a:xfrm>
            <a:off x="6210289" y="3910940"/>
            <a:ext cx="2643140" cy="249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ckard_bell\Desktop\внутренние воды северной амрики\субтропический средиземноморский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42"/>
          <a:stretch/>
        </p:blipFill>
        <p:spPr bwMode="auto">
          <a:xfrm>
            <a:off x="503640" y="1104318"/>
            <a:ext cx="3312368" cy="280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ckard_bell\Desktop\внутренние воды северной амрики\умеренный континетальный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60"/>
          <a:stretch/>
        </p:blipFill>
        <p:spPr bwMode="auto">
          <a:xfrm>
            <a:off x="2201637" y="3789040"/>
            <a:ext cx="3036075" cy="261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ackard_bell\Desktop\внутренние воды северной амрики\умеренный морской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33"/>
          <a:stretch/>
        </p:blipFill>
        <p:spPr bwMode="auto">
          <a:xfrm>
            <a:off x="4330604" y="1122365"/>
            <a:ext cx="3389552" cy="300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4975" y="3897922"/>
            <a:ext cx="1794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 город</a:t>
            </a:r>
          </a:p>
          <a:p>
            <a:r>
              <a:rPr lang="ru-RU" b="1" dirty="0" smtClean="0"/>
              <a:t>Сан-Франциско</a:t>
            </a:r>
          </a:p>
          <a:p>
            <a:r>
              <a:rPr lang="ru-RU" b="1" dirty="0" smtClean="0"/>
              <a:t>субтропический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65584" y="4013462"/>
            <a:ext cx="13583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 город</a:t>
            </a:r>
          </a:p>
          <a:p>
            <a:r>
              <a:rPr lang="ru-RU" b="1" dirty="0" err="1" smtClean="0"/>
              <a:t>Ситка</a:t>
            </a:r>
            <a:endParaRPr lang="ru-RU" b="1" dirty="0" smtClean="0"/>
          </a:p>
          <a:p>
            <a:r>
              <a:rPr lang="ru-RU" b="1" dirty="0" smtClean="0"/>
              <a:t>умеренный</a:t>
            </a:r>
          </a:p>
          <a:p>
            <a:r>
              <a:rPr lang="ru-RU" b="1" dirty="0" smtClean="0"/>
              <a:t> морской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8514" y="5934670"/>
            <a:ext cx="3225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 город</a:t>
            </a:r>
          </a:p>
          <a:p>
            <a:r>
              <a:rPr lang="ru-RU" b="1" dirty="0" smtClean="0"/>
              <a:t>Чикаго</a:t>
            </a:r>
          </a:p>
          <a:p>
            <a:r>
              <a:rPr lang="ru-RU" b="1" dirty="0"/>
              <a:t>у</a:t>
            </a:r>
            <a:r>
              <a:rPr lang="ru-RU" b="1" dirty="0" smtClean="0"/>
              <a:t>меренный континентальный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25380" y="5944198"/>
            <a:ext cx="1776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 город</a:t>
            </a:r>
          </a:p>
          <a:p>
            <a:r>
              <a:rPr lang="ru-RU" b="1" dirty="0" smtClean="0"/>
              <a:t>Ном</a:t>
            </a:r>
          </a:p>
          <a:p>
            <a:r>
              <a:rPr lang="ru-RU" b="1" dirty="0" smtClean="0"/>
              <a:t>субарктический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93113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Климат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Питание реки</a:t>
            </a:r>
          </a:p>
          <a:p>
            <a:r>
              <a:rPr lang="ru-RU" dirty="0" smtClean="0"/>
              <a:t>Режим реки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644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План описания реки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Название реки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какой части материка расположена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Исток и устье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 бассейну какого океана принадлежит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каком направлении течет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Равнинная или горная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Источники питания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Режим реки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507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21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ЧАРГОГГАГОГГМАНЧАУГГОГОГГЧАУБУНАГУНГАМАУГГ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3762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5900" dirty="0" smtClean="0"/>
              <a:t> (</a:t>
            </a:r>
            <a:r>
              <a:rPr lang="ru-RU" sz="5900" dirty="0" err="1" smtClean="0"/>
              <a:t>Чаубунагунгамауг</a:t>
            </a:r>
            <a:r>
              <a:rPr lang="ru-RU" sz="5900" dirty="0" smtClean="0"/>
              <a:t>)</a:t>
            </a:r>
            <a:endParaRPr lang="ru-RU" sz="59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455" y="39936"/>
            <a:ext cx="2526545" cy="252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6038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ru-RU" dirty="0"/>
              <a:t>42°02′33″ с. ш. 71°50′36″ з. д.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80003" cy="493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7369460" y="3140968"/>
            <a:ext cx="133164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35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4"/>
          <a:stretch/>
        </p:blipFill>
        <p:spPr bwMode="auto">
          <a:xfrm>
            <a:off x="1115616" y="116631"/>
            <a:ext cx="6840760" cy="6743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097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194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«Реки – продукт климата … и рельефа»</vt:lpstr>
      <vt:lpstr>Рельеф</vt:lpstr>
      <vt:lpstr>Климатограммы  Северной Америки</vt:lpstr>
      <vt:lpstr>Климатограммы  Северной Америки</vt:lpstr>
      <vt:lpstr>Климат</vt:lpstr>
      <vt:lpstr>План описания реки</vt:lpstr>
      <vt:lpstr> ЧАРГОГГАГОГГМАНЧАУГГОГОГГЧАУБУНАГУНГАМАУГГ </vt:lpstr>
      <vt:lpstr>42°02′33″ с. ш. 71°50′36″ з. д.</vt:lpstr>
      <vt:lpstr>Презентация PowerPoint</vt:lpstr>
      <vt:lpstr>Проверка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«Реки – продукт климата … и рельефа»</dc:title>
  <dc:creator>packard_bell</dc:creator>
  <cp:lastModifiedBy>packard_bell</cp:lastModifiedBy>
  <cp:revision>16</cp:revision>
  <dcterms:created xsi:type="dcterms:W3CDTF">2021-04-04T02:22:38Z</dcterms:created>
  <dcterms:modified xsi:type="dcterms:W3CDTF">2021-04-11T05:54:34Z</dcterms:modified>
</cp:coreProperties>
</file>