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708" r:id="rId2"/>
  </p:sldMasterIdLst>
  <p:notesMasterIdLst>
    <p:notesMasterId r:id="rId22"/>
  </p:notesMasterIdLst>
  <p:sldIdLst>
    <p:sldId id="257" r:id="rId3"/>
    <p:sldId id="259" r:id="rId4"/>
    <p:sldId id="275" r:id="rId5"/>
    <p:sldId id="280" r:id="rId6"/>
    <p:sldId id="274" r:id="rId7"/>
    <p:sldId id="273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82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3300"/>
    <a:srgbClr val="DA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86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671A-7DE8-46E9-822F-B25CBDD976D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0185-4801-4974-9F78-40F07BCE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62DDC9-66A8-4DBF-B4DF-81D4FD2D09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391FC3-3952-40B3-827D-50E1F3578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5.jpeg"/><Relationship Id="rId4" Type="http://schemas.openxmlformats.org/officeDocument/2006/relationships/hyperlink" Target="http://loveopium.ru/prazdniki/kak-delayut-salyuty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oveopium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yablor.ru/blogs/kak-delayut-salyut/2325369" TargetMode="External"/><Relationship Id="rId4" Type="http://schemas.openxmlformats.org/officeDocument/2006/relationships/hyperlink" Target="http://yandex.ru/clck/jsredir?from=yandex.ru;yandsearch;web;;&amp;text=&amp;etext=577.2KApMrw5YS2AU9rgYJetMw6hZCzf9T3OPPEA2Jix2XCYEgv_c_WhIjiy9U8Mv4nqN90dCGCXjodKtHb81ItIVhLRTQriaSs0yucgA711zxhE0aP6kDrxP2fU3O8stiHW3mROh43uKThrI3s4fnzTN-LqkZs-isLEU8cnNexFB4-JoCuirb9U94I59IYvhUyl.c7a68ac74c1ac60491b56ba3430bb25645eb04b9&amp;uuid=&amp;state=AiuY0DBWFJ4ePaEse6rgeKdnI0e4oXuRYo0IEhrXr7yzC-cy8qJC97rqrEOY1rnni_NM94AhYMv4bpW6SeVaxc2hm9-7sviqSv9Zt8B5BGVjtfE__Bez5Tt0xjLfhrmybU6nblNGLaIIYSuxj8FYNhKnzchrZe8roqwhYPCmz3YvNqKlHtgzfC4c8r-S7qw5gdl9mC_BNrHJyffCSy44ehpAFi-cvo06UC9P_-kb0jiiwsNvpcx-EEXodfBCM5g0gViSwiIMmAcQjs7HGzdTHw&amp;data=UlNrNmk5WktYejR0eWJFYk1LdmtxdUJMQ08tMUh5VnBiRHZvY0xickwzaHh3VkFNNTF3WGpFUllTWTFMY05XOG9HQ1BhRXFobTVPVTAxMkZFdUtZNThwU0Vwai1wa3oxZGoyQ0prWVZiWll1dl9HWVdfZ1picnVZZkd5WjJqRzh1MklzMmZseUlXMnlCTjlSNkczalBB&amp;b64e=2&amp;sign=61ee3ebea4f02239641eedc052bfd941&amp;keyno=0&amp;l10n=ru&amp;cts=1421940962494&amp;mc=6.1026657558871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0369" name="Rectangle 1"/>
          <p:cNvSpPr>
            <a:spLocks noChangeArrowheads="1"/>
          </p:cNvSpPr>
          <p:nvPr/>
        </p:nvSpPr>
        <p:spPr bwMode="auto">
          <a:xfrm>
            <a:off x="357158" y="214291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57166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САЛЮТ</a:t>
            </a:r>
          </a:p>
          <a:p>
            <a:pPr algn="ctr"/>
            <a:r>
              <a:rPr lang="ru-RU" sz="8000" b="1" spc="5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ПОБЕДЕ</a:t>
            </a:r>
            <a:endParaRPr lang="ru-RU" sz="8000" b="1" spc="5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143248"/>
            <a:ext cx="3294429" cy="3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3653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4102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0" y="462293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FIREWRK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2293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0130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332656"/>
            <a:ext cx="8491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Дымный порох легко воспламеняется под действием пламени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искры: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Гексаметилентетрамин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или  уротропин (CH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Реакция горения: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+ 9O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 6CO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+ 2N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7.asset.yvimg.kz/userimages/jolybolgish/GT3bj1OUZ87gvQRz0XQjFwXqnoEuD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44803"/>
            <a:ext cx="4648064" cy="309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86" y="5143512"/>
            <a:ext cx="1390659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872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310" y="214290"/>
            <a:ext cx="78091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i="1" u="sng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Окислители</a:t>
            </a:r>
            <a:endParaRPr lang="ru-RU" sz="3200" b="1" i="1" u="sng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состав салютов входит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хлорат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калия, который ещё называют бертолетовой солью. </a:t>
            </a:r>
          </a:p>
          <a:p>
            <a:r>
              <a:rPr lang="ru-RU" sz="24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Хлорат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калия при нагревании реагирует как сильнейший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окислитель . 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чень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приблизительное уравнение этой реакции :      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+ 10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KClO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+ 10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3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 KClO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400" b="1" i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4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ru-RU" sz="24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://chemistry-chemists.com/forum/download/file.php?id=2125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hemistry-chemists.com/forum/download/file.php?id=21257&amp;mode=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chemistry-chemists.com/forum/download/file.php?id=21257&amp;mode=view"/>
          <p:cNvSpPr>
            <a:spLocks noChangeAspect="1" noChangeArrowheads="1"/>
          </p:cNvSpPr>
          <p:nvPr/>
        </p:nvSpPr>
        <p:spPr bwMode="auto">
          <a:xfrm>
            <a:off x="642910" y="2142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929066"/>
            <a:ext cx="5041055" cy="2827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085184"/>
            <a:ext cx="1321646" cy="13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906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4290"/>
            <a:ext cx="7707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Разложение  хлората калия  в присутствии катализатора: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2KClO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(t, MnO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2KCl + 3O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Разложение  хлората калия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без катализатора: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KClO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ochakovo-doma.ru/wp-content/uploads/2014/8/bertoletova-sol-himicheskie-svojstva-poluchenie-i_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12" y="2357430"/>
            <a:ext cx="4437178" cy="3132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34731"/>
            <a:ext cx="1730894" cy="17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8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214950"/>
            <a:ext cx="1442862" cy="14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160" y="429280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ещё один  компонент пиротехнической смеси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Documents\3822691_flame_test_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230004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Documents\13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000108"/>
            <a:ext cx="4067175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D:\Documents\13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86190"/>
            <a:ext cx="258499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19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3653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FIREWRK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811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Окрашенное пламя появляется в результате того, что электроны в катионах металлов поглощают энергию и переходят на более высокие энергетические уровни, а затем возвращаются в свое основное состояние, выделяя определенное количество энергии, соответствующей данному цвету пламени. </a:t>
            </a:r>
          </a:p>
        </p:txBody>
      </p:sp>
      <p:pic>
        <p:nvPicPr>
          <p:cNvPr id="11266" name="Picture 2" descr="http://2ww2.do.am/_ph/6/2/9007549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5857915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2" y="2975104"/>
            <a:ext cx="1554320" cy="15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634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47693"/>
            <a:ext cx="7143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специальных эффектов в состав фейерверков включаются определенные вещества: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Кальций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 собой не может дать эффектный цвет, но он усиливает яркость цветов в других веществах.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Железные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опилки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смешивании с горящими материалами искрятся и вспыхивают; железо окисляется, образуя Fe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процессе чего вырабатывается большое количество энергии, вызывающей сверкание частиц железа.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</a:rPr>
              <a:t>Fe</a:t>
            </a:r>
            <a:r>
              <a:rPr lang="ru-RU" sz="2400" b="1" i="1" dirty="0" smtClean="0">
                <a:solidFill>
                  <a:srgbClr val="FF0000"/>
                </a:solidFill>
              </a:rPr>
              <a:t> + 3</a:t>
            </a:r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t</a:t>
            </a:r>
            <a:r>
              <a:rPr lang="ru-RU" sz="2400" b="1" i="1" dirty="0" smtClean="0">
                <a:solidFill>
                  <a:srgbClr val="FF0000"/>
                </a:solidFill>
              </a:rPr>
              <a:t>= 2</a:t>
            </a:r>
            <a:r>
              <a:rPr lang="en-US" sz="2400" b="1" i="1" dirty="0" smtClean="0">
                <a:solidFill>
                  <a:srgbClr val="FF0000"/>
                </a:solidFill>
              </a:rPr>
              <a:t>Fe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3</a:t>
            </a:r>
            <a:endParaRPr kumimoji="0" lang="ru-RU" sz="2400" b="1" i="1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используется для образования искр.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415254" cy="1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Обои Праздники Салют Фото 2406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9" y="4572008"/>
            <a:ext cx="2928958" cy="21967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5634" y="227067"/>
            <a:ext cx="76071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применяется в некоторых смесях для образования дыма и эффекта звезд.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Хлорин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также не окрашивает пламя сам по себе, но его присутствие в значительной степени усиливает образование цвета из металлических элементов.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25159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Что внутри фейерверка - Салюты и фейерверки в Алматы, пироте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4364379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Обои. . Салюты, фейерверки - Пиротехника, Фейерверки, Беспла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714752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86" y="5143512"/>
            <a:ext cx="1390659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к делают салют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48443" cy="48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54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125159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ima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7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4285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</a:p>
          <a:p>
            <a:pPr marL="342900" indent="-3429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2205445"/>
            <a:ext cx="75724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loveopium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›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prazdniki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kak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delayut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salyuty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html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yablor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blogs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kak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delayut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salyut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/2325369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Журнал-сборник сценариев для библиотек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 и школ «Читаем, учимся, играем» №5 за 2014г. </a:t>
            </a:r>
            <a:r>
              <a:rPr lang="ru-RU" sz="28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ООО БИПЦ «ЛИБЕРИЯ-БИБЛИОПРИНТ»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675" name="Picture 3" descr="Врачи, которые занялись не своим делом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79587" cy="278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144519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Скачать Энциклопедический словарь Брокгауза и Ефрона"/>
          <p:cNvPicPr>
            <a:picLocks noChangeAspect="1" noChangeArrowheads="1"/>
          </p:cNvPicPr>
          <p:nvPr/>
        </p:nvPicPr>
        <p:blipFill>
          <a:blip r:embed="rId4"/>
          <a:srcRect r="-2527" b="7407"/>
          <a:stretch>
            <a:fillRect/>
          </a:stretch>
        </p:blipFill>
        <p:spPr bwMode="auto">
          <a:xfrm>
            <a:off x="6643702" y="285728"/>
            <a:ext cx="233459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LifeAndJoy.ru - Приколы и картинки, демотиваторы и новые анекдоты. &quot; Страница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857496"/>
            <a:ext cx="4683238" cy="3098742"/>
          </a:xfrm>
          <a:prstGeom prst="roundRect">
            <a:avLst>
              <a:gd name="adj" fmla="val 412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01778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28604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истории России артиллерийский салют был произведён в Москве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октября 1709 года при вступлении в город со стороны Серпуховской заставы русских войск во главе с Петром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победы в Полтавском сражении.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s011.radikal.ru/i318/1208/6d/9b488cc51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28488"/>
            <a:ext cx="4649568" cy="319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394433" cy="14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23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6870"/>
            <a:ext cx="3816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салют в честь освобождения Орла 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дан                  5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1943 года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самым главным стал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Победы,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в Москве 9 мая 1945года в 22 часа.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velvet.by/files/userfiles/3463/salyut_pobedy_v_moskve_9_maya_1945_g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13" y="548680"/>
            <a:ext cx="4904342" cy="3405015"/>
          </a:xfrm>
          <a:prstGeom prst="roundRect">
            <a:avLst>
              <a:gd name="adj" fmla="val 11111"/>
            </a:avLst>
          </a:prstGeom>
          <a:ln w="13335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394433" cy="14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262444"/>
            <a:ext cx="63876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салюты это - пиротехнические изделия, которые выстреливаются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земли из пусковых мортир 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(металлических или картонных труб с дном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разрываются в воздухе с выбросом горящих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пироэлементов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Поэтому салют называют пиротехникой высотного действия.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alut-klin.ru/content/cache/13219056494ecaadf1a8104_50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83" y="3284984"/>
            <a:ext cx="441614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42852"/>
            <a:ext cx="1516580" cy="15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138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357166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 чего состоит     салют???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D:\Documents\6961522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2500330" cy="3333773"/>
          </a:xfrm>
          <a:prstGeom prst="rect">
            <a:avLst/>
          </a:prstGeom>
          <a:noFill/>
        </p:spPr>
      </p:pic>
      <p:pic>
        <p:nvPicPr>
          <p:cNvPr id="6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1294075" cy="13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FIREWRK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6" y="154381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FIREWRK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6893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FIREWRK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4085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FIREWRK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69" y="44085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57232"/>
            <a:ext cx="58183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состав смеси для салюта входит источник энергии, например, смесь горючего и окислителя, которые вступают в реакцию, повышая температуру и образуя вещества, выделяющие ярко окрашенный огонь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 горении пиротехнические составы могут развивать высокую температуру (до 3000 °C).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481" name="Picture 1" descr="D:\Documents\814263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857232"/>
            <a:ext cx="2500330" cy="2500330"/>
          </a:xfrm>
          <a:prstGeom prst="rect">
            <a:avLst/>
          </a:prstGeom>
          <a:noFill/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048620"/>
            <a:ext cx="1500198" cy="15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15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Пироэлементы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горят пламенем, с сильным искрением. Отдельные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пироэлементы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могут создавать вспышки и разрываться с сильным звуковым эффектом. Несколько салютов, соединенных в единое изделие,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батареей салютов. Выстрелы производятся последовательно автоматически, создавая неповторимое длительное шоу с разными эффектами. </a:t>
            </a:r>
          </a:p>
        </p:txBody>
      </p:sp>
      <p:pic>
        <p:nvPicPr>
          <p:cNvPr id="2050" name="Picture 2" descr="http://www.lifeglobe.net/media/entry/1514/sydneyfire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058793"/>
            <a:ext cx="4546074" cy="3399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1535538" cy="15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758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541" y="764704"/>
            <a:ext cx="83901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Горючее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(порох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уротропин, древесный уголь).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Тринитрат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целлюлозы 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используют для приготовления бездымного пороха, или пироксилина.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того, что бы гореть, нитроцеллюлозе кислород не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нужен. Очень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приблизительное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уравнение этой реакции: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+ 9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воздухе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процесс будет проходить по-другому: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+ 9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24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+ 14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i="1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8" name="Picture 4" descr="красивые салюты - анимационные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3" y="4143380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805/svetlera.283/0_5b4db_9cbcff9d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00042"/>
            <a:ext cx="1112528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430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Другая 6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F0000"/>
    </a:accent2>
    <a:accent3>
      <a:srgbClr val="F96A1B"/>
    </a:accent3>
    <a:accent4>
      <a:srgbClr val="FFC000"/>
    </a:accent4>
    <a:accent5>
      <a:srgbClr val="FF0000"/>
    </a:accent5>
    <a:accent6>
      <a:srgbClr val="F96A1B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</TotalTime>
  <Words>681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Углы</vt:lpstr>
      <vt:lpstr>1_Углы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1036784</cp:lastModifiedBy>
  <cp:revision>116</cp:revision>
  <dcterms:created xsi:type="dcterms:W3CDTF">2013-04-23T12:00:17Z</dcterms:created>
  <dcterms:modified xsi:type="dcterms:W3CDTF">2022-04-06T15:08:12Z</dcterms:modified>
</cp:coreProperties>
</file>