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6" r:id="rId8"/>
    <p:sldId id="262" r:id="rId9"/>
    <p:sldId id="267" r:id="rId10"/>
    <p:sldId id="265" r:id="rId11"/>
    <p:sldId id="263" r:id="rId12"/>
    <p:sldId id="264" r:id="rId13"/>
    <p:sldId id="268"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D2A667F7-8082-443F-9907-A83E1FFB644E}"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990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E80403D-26AD-4468-AA8E-87D3B5D3F570}" type="datetimeFigureOut">
              <a:rPr lang="ru-RU" smtClean="0"/>
              <a:t>23.03.2022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2A667F7-8082-443F-9907-A83E1FFB644E}" type="slidenum">
              <a:rPr lang="ru-RU" smtClean="0"/>
              <a:t>‹#›</a:t>
            </a:fld>
            <a:endParaRPr lang="ru-RU"/>
          </a:p>
        </p:txBody>
      </p:sp>
    </p:spTree>
    <p:extLst>
      <p:ext uri="{BB962C8B-B14F-4D97-AF65-F5344CB8AC3E}">
        <p14:creationId xmlns:p14="http://schemas.microsoft.com/office/powerpoint/2010/main" val="197330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946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1500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spTree>
    <p:extLst>
      <p:ext uri="{BB962C8B-B14F-4D97-AF65-F5344CB8AC3E}">
        <p14:creationId xmlns:p14="http://schemas.microsoft.com/office/powerpoint/2010/main" val="2226908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715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1065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013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674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spTree>
    <p:extLst>
      <p:ext uri="{BB962C8B-B14F-4D97-AF65-F5344CB8AC3E}">
        <p14:creationId xmlns:p14="http://schemas.microsoft.com/office/powerpoint/2010/main" val="1632328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E80403D-26AD-4468-AA8E-87D3B5D3F570}" type="datetimeFigureOut">
              <a:rPr lang="ru-RU" smtClean="0"/>
              <a:t>23.03.2022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A667F7-8082-443F-9907-A83E1FFB644E}"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131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E80403D-26AD-4468-AA8E-87D3B5D3F570}" type="datetimeFigureOut">
              <a:rPr lang="ru-RU" smtClean="0"/>
              <a:t>23.03.2022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2A667F7-8082-443F-9907-A83E1FFB644E}" type="slidenum">
              <a:rPr lang="ru-RU" smtClean="0"/>
              <a:t>‹#›</a:t>
            </a:fld>
            <a:endParaRPr lang="ru-RU"/>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629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E80403D-26AD-4468-AA8E-87D3B5D3F570}" type="datetimeFigureOut">
              <a:rPr lang="ru-RU" smtClean="0"/>
              <a:t>23.03.2022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2A667F7-8082-443F-9907-A83E1FFB644E}"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980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E80403D-26AD-4468-AA8E-87D3B5D3F570}" type="datetimeFigureOut">
              <a:rPr lang="ru-RU" smtClean="0"/>
              <a:t>23.03.2022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2A667F7-8082-443F-9907-A83E1FFB644E}"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028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0403D-26AD-4468-AA8E-87D3B5D3F570}" type="datetimeFigureOut">
              <a:rPr lang="ru-RU" smtClean="0"/>
              <a:t>23.03.2022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2A667F7-8082-443F-9907-A83E1FFB644E}" type="slidenum">
              <a:rPr lang="ru-RU" smtClean="0"/>
              <a:t>‹#›</a:t>
            </a:fld>
            <a:endParaRPr lang="ru-RU"/>
          </a:p>
        </p:txBody>
      </p:sp>
    </p:spTree>
    <p:extLst>
      <p:ext uri="{BB962C8B-B14F-4D97-AF65-F5344CB8AC3E}">
        <p14:creationId xmlns:p14="http://schemas.microsoft.com/office/powerpoint/2010/main" val="230433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E80403D-26AD-4468-AA8E-87D3B5D3F570}" type="datetimeFigureOut">
              <a:rPr lang="ru-RU" smtClean="0"/>
              <a:t>23.03.2022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2A667F7-8082-443F-9907-A83E1FFB644E}"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5680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E80403D-26AD-4468-AA8E-87D3B5D3F570}" type="datetimeFigureOut">
              <a:rPr lang="ru-RU" smtClean="0"/>
              <a:t>23.03.2022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2A667F7-8082-443F-9907-A83E1FFB644E}" type="slidenum">
              <a:rPr lang="ru-RU" smtClean="0"/>
              <a:t>‹#›</a:t>
            </a:fld>
            <a:endParaRPr lang="ru-RU"/>
          </a:p>
        </p:txBody>
      </p:sp>
    </p:spTree>
    <p:extLst>
      <p:ext uri="{BB962C8B-B14F-4D97-AF65-F5344CB8AC3E}">
        <p14:creationId xmlns:p14="http://schemas.microsoft.com/office/powerpoint/2010/main" val="462303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80403D-26AD-4468-AA8E-87D3B5D3F570}" type="datetimeFigureOut">
              <a:rPr lang="ru-RU" smtClean="0"/>
              <a:t>23.03.2022</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2A667F7-8082-443F-9907-A83E1FFB644E}" type="slidenum">
              <a:rPr lang="ru-RU" smtClean="0"/>
              <a:t>‹#›</a:t>
            </a:fld>
            <a:endParaRPr lang="ru-RU"/>
          </a:p>
        </p:txBody>
      </p:sp>
    </p:spTree>
    <p:extLst>
      <p:ext uri="{BB962C8B-B14F-4D97-AF65-F5344CB8AC3E}">
        <p14:creationId xmlns:p14="http://schemas.microsoft.com/office/powerpoint/2010/main" val="390827183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8353481" y="733770"/>
            <a:ext cx="3007246" cy="3239713"/>
          </a:xfrm>
          <a:prstGeom prst="rect">
            <a:avLst/>
          </a:prstGeom>
        </p:spPr>
      </p:pic>
      <p:sp>
        <p:nvSpPr>
          <p:cNvPr id="2" name="Заголовок 1"/>
          <p:cNvSpPr>
            <a:spLocks noGrp="1"/>
          </p:cNvSpPr>
          <p:nvPr>
            <p:ph type="title"/>
          </p:nvPr>
        </p:nvSpPr>
        <p:spPr>
          <a:xfrm>
            <a:off x="1636222" y="1176413"/>
            <a:ext cx="8746375" cy="1325563"/>
          </a:xfrm>
        </p:spPr>
        <p:txBody>
          <a:bodyPr>
            <a:normAutofit fontScale="90000"/>
          </a:bodyPr>
          <a:lstStyle/>
          <a:p>
            <a:r>
              <a:rPr lang="ru-RU" dirty="0" smtClean="0"/>
              <a:t>Олимпийские игры </a:t>
            </a:r>
            <a:br>
              <a:rPr lang="ru-RU" dirty="0" smtClean="0"/>
            </a:br>
            <a:r>
              <a:rPr lang="ru-RU" dirty="0"/>
              <a:t> </a:t>
            </a:r>
            <a:r>
              <a:rPr lang="ru-RU" dirty="0" smtClean="0"/>
              <a:t>                    Древней Греции</a:t>
            </a:r>
            <a:endParaRPr lang="ru-RU" dirty="0"/>
          </a:p>
        </p:txBody>
      </p:sp>
      <p:pic>
        <p:nvPicPr>
          <p:cNvPr id="4" name="Рисунок 3"/>
          <p:cNvPicPr>
            <a:picLocks noChangeAspect="1"/>
          </p:cNvPicPr>
          <p:nvPr/>
        </p:nvPicPr>
        <p:blipFill>
          <a:blip r:embed="rId3"/>
          <a:stretch>
            <a:fillRect/>
          </a:stretch>
        </p:blipFill>
        <p:spPr>
          <a:xfrm>
            <a:off x="659186" y="2501976"/>
            <a:ext cx="5128954" cy="3672313"/>
          </a:xfrm>
          <a:prstGeom prst="rect">
            <a:avLst/>
          </a:prstGeom>
        </p:spPr>
      </p:pic>
      <p:pic>
        <p:nvPicPr>
          <p:cNvPr id="7" name="Рисунок 6"/>
          <p:cNvPicPr>
            <a:picLocks noChangeAspect="1"/>
          </p:cNvPicPr>
          <p:nvPr/>
        </p:nvPicPr>
        <p:blipFill rotWithShape="1">
          <a:blip r:embed="rId4"/>
          <a:srcRect l="8793" t="21069" r="8368" b="31659"/>
          <a:stretch/>
        </p:blipFill>
        <p:spPr>
          <a:xfrm>
            <a:off x="8352905" y="3973483"/>
            <a:ext cx="3017520" cy="1812174"/>
          </a:xfrm>
          <a:prstGeom prst="rect">
            <a:avLst/>
          </a:prstGeom>
        </p:spPr>
      </p:pic>
    </p:spTree>
    <p:extLst>
      <p:ext uri="{BB962C8B-B14F-4D97-AF65-F5344CB8AC3E}">
        <p14:creationId xmlns:p14="http://schemas.microsoft.com/office/powerpoint/2010/main" val="3093294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ctr"/>
            <a:r>
              <a:rPr lang="ru-RU" sz="2800" b="1" dirty="0" smtClean="0">
                <a:latin typeface="Calibri" panose="020F0502020204030204" pitchFamily="34" charset="0"/>
                <a:cs typeface="Calibri" panose="020F0502020204030204" pitchFamily="34" charset="0"/>
              </a:rPr>
              <a:t>Борьба на кулаках</a:t>
            </a:r>
            <a:endParaRPr lang="ru-RU" sz="2800" b="1" dirty="0">
              <a:latin typeface="Calibri" panose="020F0502020204030204" pitchFamily="34" charset="0"/>
              <a:cs typeface="Calibri" panose="020F0502020204030204" pitchFamily="34" charset="0"/>
            </a:endParaRPr>
          </a:p>
        </p:txBody>
      </p:sp>
      <p:pic>
        <p:nvPicPr>
          <p:cNvPr id="7" name="Объект 6"/>
          <p:cNvPicPr>
            <a:picLocks noGrp="1" noChangeAspect="1"/>
          </p:cNvPicPr>
          <p:nvPr>
            <p:ph idx="1"/>
          </p:nvPr>
        </p:nvPicPr>
        <p:blipFill rotWithShape="1">
          <a:blip r:embed="rId2"/>
          <a:srcRect l="14173" t="6497" r="5884" b="5145"/>
          <a:stretch/>
        </p:blipFill>
        <p:spPr>
          <a:xfrm rot="5400000">
            <a:off x="4390105" y="697284"/>
            <a:ext cx="3591102" cy="7084421"/>
          </a:xfrm>
          <a:prstGeom prst="rect">
            <a:avLst/>
          </a:prstGeom>
        </p:spPr>
      </p:pic>
    </p:spTree>
    <p:extLst>
      <p:ext uri="{BB962C8B-B14F-4D97-AF65-F5344CB8AC3E}">
        <p14:creationId xmlns:p14="http://schemas.microsoft.com/office/powerpoint/2010/main" val="1109993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ctr"/>
            <a:r>
              <a:rPr lang="ru-RU" sz="2800" b="1" dirty="0" smtClean="0">
                <a:latin typeface="Calibri" panose="020F0502020204030204" pitchFamily="34" charset="0"/>
                <a:cs typeface="Calibri" panose="020F0502020204030204" pitchFamily="34" charset="0"/>
              </a:rPr>
              <a:t>Состязания колесниц и верховой езды</a:t>
            </a:r>
            <a:endParaRPr lang="ru-RU" sz="2800" b="1" dirty="0">
              <a:latin typeface="Calibri" panose="020F0502020204030204" pitchFamily="34" charset="0"/>
              <a:cs typeface="Calibri" panose="020F0502020204030204" pitchFamily="34" charset="0"/>
            </a:endParaRPr>
          </a:p>
        </p:txBody>
      </p:sp>
      <p:pic>
        <p:nvPicPr>
          <p:cNvPr id="7" name="Объект 6"/>
          <p:cNvPicPr>
            <a:picLocks noGrp="1" noChangeAspect="1"/>
          </p:cNvPicPr>
          <p:nvPr>
            <p:ph idx="1"/>
          </p:nvPr>
        </p:nvPicPr>
        <p:blipFill>
          <a:blip r:embed="rId2"/>
          <a:stretch>
            <a:fillRect/>
          </a:stretch>
        </p:blipFill>
        <p:spPr>
          <a:xfrm rot="5400000">
            <a:off x="3993368" y="-822201"/>
            <a:ext cx="4181715" cy="9577647"/>
          </a:xfrm>
          <a:prstGeom prst="rect">
            <a:avLst/>
          </a:prstGeom>
        </p:spPr>
      </p:pic>
    </p:spTree>
    <p:extLst>
      <p:ext uri="{BB962C8B-B14F-4D97-AF65-F5344CB8AC3E}">
        <p14:creationId xmlns:p14="http://schemas.microsoft.com/office/powerpoint/2010/main" val="92633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4294967295"/>
          </p:nvPr>
        </p:nvPicPr>
        <p:blipFill>
          <a:blip r:embed="rId2"/>
          <a:stretch>
            <a:fillRect/>
          </a:stretch>
        </p:blipFill>
        <p:spPr>
          <a:xfrm>
            <a:off x="5059651" y="1168429"/>
            <a:ext cx="6259512" cy="4475162"/>
          </a:xfrm>
          <a:prstGeom prst="rect">
            <a:avLst/>
          </a:prstGeom>
        </p:spPr>
      </p:pic>
      <p:sp>
        <p:nvSpPr>
          <p:cNvPr id="4" name="Текст 3"/>
          <p:cNvSpPr>
            <a:spLocks noGrp="1"/>
          </p:cNvSpPr>
          <p:nvPr>
            <p:ph type="body" sz="half" idx="4294967295"/>
          </p:nvPr>
        </p:nvSpPr>
        <p:spPr>
          <a:xfrm>
            <a:off x="673331" y="1234931"/>
            <a:ext cx="4281488" cy="4659312"/>
          </a:xfrm>
        </p:spPr>
        <p:txBody>
          <a:bodyPr>
            <a:noAutofit/>
          </a:bodyPr>
          <a:lstStyle/>
          <a:p>
            <a:pPr marL="285750" indent="-285750">
              <a:buFont typeface="Arial" panose="020B0604020202020204" pitchFamily="34" charset="0"/>
              <a:buChar char="•"/>
            </a:pPr>
            <a:r>
              <a:rPr lang="ru-RU" sz="2800" dirty="0" smtClean="0"/>
              <a:t>Олимпийские игры проводились в священном округе Зевса в Олимпии. Их организовывали раз в четыре года между жатвой и сбором винограда. Это был праздник для народа. На это время прекращались все войны.</a:t>
            </a:r>
            <a:endParaRPr lang="ru-RU" sz="2800" dirty="0"/>
          </a:p>
        </p:txBody>
      </p:sp>
    </p:spTree>
    <p:extLst>
      <p:ext uri="{BB962C8B-B14F-4D97-AF65-F5344CB8AC3E}">
        <p14:creationId xmlns:p14="http://schemas.microsoft.com/office/powerpoint/2010/main" val="1545407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srcRect l="6787" t="22544" r="5364" b="6910"/>
          <a:stretch/>
        </p:blipFill>
        <p:spPr>
          <a:xfrm>
            <a:off x="0" y="0"/>
            <a:ext cx="12191999" cy="6858000"/>
          </a:xfrm>
          <a:prstGeom prst="rect">
            <a:avLst/>
          </a:prstGeom>
        </p:spPr>
      </p:pic>
      <p:sp>
        <p:nvSpPr>
          <p:cNvPr id="11" name="Заголовок 10"/>
          <p:cNvSpPr>
            <a:spLocks noGrp="1"/>
          </p:cNvSpPr>
          <p:nvPr>
            <p:ph type="title" idx="4294967295"/>
          </p:nvPr>
        </p:nvSpPr>
        <p:spPr>
          <a:xfrm>
            <a:off x="6677025" y="5329238"/>
            <a:ext cx="5514975" cy="1325562"/>
          </a:xfrm>
        </p:spPr>
        <p:txBody>
          <a:bodyPr>
            <a:normAutofit fontScale="90000"/>
          </a:bodyPr>
          <a:lstStyle/>
          <a:p>
            <a:pPr algn="ctr"/>
            <a:r>
              <a:rPr lang="ru-RU" b="1" dirty="0" smtClean="0"/>
              <a:t>Спасибо за внимание!</a:t>
            </a:r>
            <a:endParaRPr lang="ru-RU" b="1" dirty="0"/>
          </a:p>
        </p:txBody>
      </p:sp>
    </p:spTree>
    <p:extLst>
      <p:ext uri="{BB962C8B-B14F-4D97-AF65-F5344CB8AC3E}">
        <p14:creationId xmlns:p14="http://schemas.microsoft.com/office/powerpoint/2010/main" val="2688574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4294967295"/>
          </p:nvPr>
        </p:nvPicPr>
        <p:blipFill>
          <a:blip r:embed="rId2"/>
          <a:stretch>
            <a:fillRect/>
          </a:stretch>
        </p:blipFill>
        <p:spPr>
          <a:xfrm>
            <a:off x="4900728" y="1517651"/>
            <a:ext cx="6484937" cy="4351337"/>
          </a:xfrm>
          <a:prstGeom prst="rect">
            <a:avLst/>
          </a:prstGeom>
        </p:spPr>
      </p:pic>
      <p:sp>
        <p:nvSpPr>
          <p:cNvPr id="4" name="Текст 3"/>
          <p:cNvSpPr>
            <a:spLocks noGrp="1"/>
          </p:cNvSpPr>
          <p:nvPr>
            <p:ph type="body" sz="half" idx="4294967295"/>
          </p:nvPr>
        </p:nvSpPr>
        <p:spPr>
          <a:xfrm>
            <a:off x="681643" y="1683328"/>
            <a:ext cx="3932238" cy="3811588"/>
          </a:xfrm>
        </p:spPr>
        <p:txBody>
          <a:bodyPr>
            <a:normAutofit lnSpcReduction="10000"/>
          </a:bodyPr>
          <a:lstStyle/>
          <a:p>
            <a:r>
              <a:rPr lang="ru-RU" dirty="0" smtClean="0"/>
              <a:t>Одной из самых древних цивилизаций в мире считается Греческая цивилизация, которая оставила огромный след в мировой культуре. Греки были одними из первых, у кого физические упражнения и спорт были частью повседневной жизни.</a:t>
            </a:r>
            <a:endParaRPr lang="ru-RU" dirty="0"/>
          </a:p>
        </p:txBody>
      </p:sp>
    </p:spTree>
    <p:extLst>
      <p:ext uri="{BB962C8B-B14F-4D97-AF65-F5344CB8AC3E}">
        <p14:creationId xmlns:p14="http://schemas.microsoft.com/office/powerpoint/2010/main" val="1177211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4294967295"/>
          </p:nvPr>
        </p:nvPicPr>
        <p:blipFill>
          <a:blip r:embed="rId2"/>
          <a:stretch>
            <a:fillRect/>
          </a:stretch>
        </p:blipFill>
        <p:spPr>
          <a:xfrm>
            <a:off x="5273589" y="1323975"/>
            <a:ext cx="6037262" cy="4529138"/>
          </a:xfrm>
          <a:prstGeom prst="rect">
            <a:avLst/>
          </a:prstGeom>
        </p:spPr>
      </p:pic>
      <p:sp>
        <p:nvSpPr>
          <p:cNvPr id="4" name="Текст 3"/>
          <p:cNvSpPr>
            <a:spLocks noGrp="1"/>
          </p:cNvSpPr>
          <p:nvPr>
            <p:ph type="body" sz="half" idx="4294967295"/>
          </p:nvPr>
        </p:nvSpPr>
        <p:spPr>
          <a:xfrm>
            <a:off x="847898" y="1767205"/>
            <a:ext cx="3932238" cy="3811588"/>
          </a:xfrm>
        </p:spPr>
        <p:txBody>
          <a:bodyPr>
            <a:normAutofit/>
          </a:bodyPr>
          <a:lstStyle/>
          <a:p>
            <a:r>
              <a:rPr lang="ru-RU" dirty="0" smtClean="0"/>
              <a:t>Начало олимпийских игр уходит в далекое прошлое. Они упоминаются многими древнегреческими авторами, которые создали прекрасные легенды об их возникновении.</a:t>
            </a:r>
            <a:endParaRPr lang="ru-RU" dirty="0"/>
          </a:p>
        </p:txBody>
      </p:sp>
    </p:spTree>
    <p:extLst>
      <p:ext uri="{BB962C8B-B14F-4D97-AF65-F5344CB8AC3E}">
        <p14:creationId xmlns:p14="http://schemas.microsoft.com/office/powerpoint/2010/main" val="1353607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poembook.ru/theme/11/1c/fa/acbb731bcfec4318a26ee25ebd0989952026414b.jpe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5724178" y="1076209"/>
            <a:ext cx="5686425" cy="4689475"/>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4294967295"/>
          </p:nvPr>
        </p:nvSpPr>
        <p:spPr>
          <a:xfrm>
            <a:off x="615142" y="1317654"/>
            <a:ext cx="4713288" cy="3811587"/>
          </a:xfrm>
        </p:spPr>
        <p:txBody>
          <a:bodyPr>
            <a:noAutofit/>
          </a:bodyPr>
          <a:lstStyle/>
          <a:p>
            <a:r>
              <a:rPr lang="ru-RU" sz="1600" b="1" dirty="0" smtClean="0"/>
              <a:t>Существует несколько легенд о </a:t>
            </a:r>
            <a:r>
              <a:rPr lang="ru-RU" sz="1600" b="1" dirty="0" err="1" smtClean="0"/>
              <a:t>возникновении</a:t>
            </a:r>
            <a:r>
              <a:rPr lang="ru-RU" sz="1600" b="1" dirty="0" err="1" smtClean="0">
                <a:ea typeface="Calibri" panose="020F0502020204030204" pitchFamily="34" charset="0"/>
              </a:rPr>
              <a:t>Одна</a:t>
            </a:r>
            <a:r>
              <a:rPr lang="ru-RU" sz="1600" b="1" dirty="0" smtClean="0">
                <a:ea typeface="Calibri" panose="020F0502020204030204" pitchFamily="34" charset="0"/>
              </a:rPr>
              <a:t> из легенд говорит нам о том, что </a:t>
            </a:r>
            <a:r>
              <a:rPr lang="ru-RU" sz="1600" b="1" i="1" dirty="0" smtClean="0">
                <a:ea typeface="Calibri" panose="020F0502020204030204" pitchFamily="34" charset="0"/>
              </a:rPr>
              <a:t>возникновение Древних Олимпийских игр связано с именем мифического греческого героя Геракла. </a:t>
            </a:r>
            <a:r>
              <a:rPr lang="ru-RU" sz="1600" b="1" dirty="0" smtClean="0">
                <a:ea typeface="Calibri" panose="020F0502020204030204" pitchFamily="34" charset="0"/>
              </a:rPr>
              <a:t>Получив силу от богов, он совершил 12 подвигов. Эта легенда рассказывает нам о том, что греческий царь Авгий приказал Гераклу за один день вычистить царские конюшни, которые не убирались целый год. После того как герой расчистил Авгиевы конюшни, он должен был получить от царя вознаграждение. Но Авгий не сдержал обещание. Тогда Геракл разгромил войска Авгия и поразил его смертоносной стрелой. В знак победы над царем Геракл начал проводить спортивные соревнования.</a:t>
            </a:r>
            <a:r>
              <a:rPr lang="ru-RU" sz="1600" b="1" dirty="0" smtClean="0"/>
              <a:t> этого праздника спорта. </a:t>
            </a:r>
            <a:endParaRPr lang="ru-RU" sz="1600" b="1" dirty="0"/>
          </a:p>
        </p:txBody>
      </p:sp>
    </p:spTree>
    <p:extLst>
      <p:ext uri="{BB962C8B-B14F-4D97-AF65-F5344CB8AC3E}">
        <p14:creationId xmlns:p14="http://schemas.microsoft.com/office/powerpoint/2010/main" val="668942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idx="4294967295"/>
          </p:nvPr>
        </p:nvSpPr>
        <p:spPr>
          <a:xfrm>
            <a:off x="731520" y="1658592"/>
            <a:ext cx="4206875" cy="4351337"/>
          </a:xfrm>
        </p:spPr>
        <p:txBody>
          <a:bodyPr/>
          <a:lstStyle/>
          <a:p>
            <a:r>
              <a:rPr lang="ru-RU" dirty="0" smtClean="0"/>
              <a:t>Другая легенда нам говорит, что идею Олимпийских игр царю Элиды </a:t>
            </a:r>
            <a:r>
              <a:rPr lang="ru-RU" dirty="0" err="1" smtClean="0"/>
              <a:t>Ифиту</a:t>
            </a:r>
            <a:r>
              <a:rPr lang="ru-RU" dirty="0" smtClean="0"/>
              <a:t> подсказал дельфийский оракул, чтобы уберечь страну от бесконечных войн.</a:t>
            </a:r>
            <a:endParaRPr lang="ru-RU" dirty="0"/>
          </a:p>
        </p:txBody>
      </p:sp>
      <p:pic>
        <p:nvPicPr>
          <p:cNvPr id="5" name="Рисунок 4"/>
          <p:cNvPicPr>
            <a:picLocks noChangeAspect="1"/>
          </p:cNvPicPr>
          <p:nvPr/>
        </p:nvPicPr>
        <p:blipFill>
          <a:blip r:embed="rId2"/>
          <a:stretch>
            <a:fillRect/>
          </a:stretch>
        </p:blipFill>
        <p:spPr>
          <a:xfrm>
            <a:off x="5199814" y="1074031"/>
            <a:ext cx="6172200" cy="4873625"/>
          </a:xfrm>
          <a:prstGeom prst="rect">
            <a:avLst/>
          </a:prstGeom>
        </p:spPr>
      </p:pic>
    </p:spTree>
    <p:extLst>
      <p:ext uri="{BB962C8B-B14F-4D97-AF65-F5344CB8AC3E}">
        <p14:creationId xmlns:p14="http://schemas.microsoft.com/office/powerpoint/2010/main" val="1652465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pPr algn="ctr"/>
            <a:r>
              <a:rPr lang="ru-RU" sz="1800" b="1" dirty="0" smtClean="0"/>
              <a:t>Первые Олимпийские игры состоялись в 776г. до н.э. Победителем первых игр стал повар из Элиды, </a:t>
            </a:r>
            <a:r>
              <a:rPr lang="ru-RU" sz="1800" b="1" dirty="0" err="1" smtClean="0"/>
              <a:t>Корэб</a:t>
            </a:r>
            <a:r>
              <a:rPr lang="ru-RU" sz="1800" b="1" dirty="0" smtClean="0"/>
              <a:t>. Он быстрее всех преодолел дистанцию в одну греческую стадию (192м).</a:t>
            </a:r>
            <a:endParaRPr lang="ru-RU" sz="1800" b="1"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03925" y="2560638"/>
            <a:ext cx="3507349" cy="3309937"/>
          </a:xfrm>
        </p:spPr>
      </p:pic>
      <p:pic>
        <p:nvPicPr>
          <p:cNvPr id="9" name="Объект 8"/>
          <p:cNvPicPr>
            <a:picLocks noGrp="1" noChangeAspect="1"/>
          </p:cNvPicPr>
          <p:nvPr>
            <p:ph sz="half" idx="2"/>
          </p:nvPr>
        </p:nvPicPr>
        <p:blipFill>
          <a:blip r:embed="rId3"/>
          <a:stretch>
            <a:fillRect/>
          </a:stretch>
        </p:blipFill>
        <p:spPr>
          <a:xfrm>
            <a:off x="7387462" y="2560638"/>
            <a:ext cx="2306576" cy="3309937"/>
          </a:xfrm>
          <a:prstGeom prst="rect">
            <a:avLst/>
          </a:prstGeom>
        </p:spPr>
      </p:pic>
    </p:spTree>
    <p:extLst>
      <p:ext uri="{BB962C8B-B14F-4D97-AF65-F5344CB8AC3E}">
        <p14:creationId xmlns:p14="http://schemas.microsoft.com/office/powerpoint/2010/main" val="3423844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15193"/>
          <a:stretch/>
        </p:blipFill>
        <p:spPr>
          <a:xfrm rot="5400000">
            <a:off x="4084986" y="-543766"/>
            <a:ext cx="4039656" cy="9167174"/>
          </a:xfrm>
          <a:prstGeom prst="rect">
            <a:avLst/>
          </a:prstGeom>
        </p:spPr>
      </p:pic>
      <p:sp>
        <p:nvSpPr>
          <p:cNvPr id="2" name="Заголовок 1"/>
          <p:cNvSpPr>
            <a:spLocks noGrp="1"/>
          </p:cNvSpPr>
          <p:nvPr>
            <p:ph type="title"/>
          </p:nvPr>
        </p:nvSpPr>
        <p:spPr/>
        <p:txBody>
          <a:bodyPr>
            <a:normAutofit/>
          </a:bodyPr>
          <a:lstStyle/>
          <a:p>
            <a:r>
              <a:rPr lang="ru-RU" sz="2800" b="1" dirty="0" smtClean="0"/>
              <a:t>Пентатлон</a:t>
            </a:r>
            <a:endParaRPr lang="ru-RU" sz="2800" b="1" dirty="0"/>
          </a:p>
        </p:txBody>
      </p:sp>
    </p:spTree>
    <p:extLst>
      <p:ext uri="{BB962C8B-B14F-4D97-AF65-F5344CB8AC3E}">
        <p14:creationId xmlns:p14="http://schemas.microsoft.com/office/powerpoint/2010/main" val="2976222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ctr"/>
            <a:r>
              <a:rPr lang="ru-RU" sz="2800" b="1" dirty="0" smtClean="0">
                <a:latin typeface="Calibri" panose="020F0502020204030204" pitchFamily="34" charset="0"/>
                <a:cs typeface="Calibri" panose="020F0502020204030204" pitchFamily="34" charset="0"/>
              </a:rPr>
              <a:t>Бег с оружием</a:t>
            </a:r>
            <a:endParaRPr lang="ru-RU" sz="2800" b="1" dirty="0">
              <a:latin typeface="Calibri" panose="020F0502020204030204" pitchFamily="34" charset="0"/>
              <a:cs typeface="Calibri" panose="020F0502020204030204" pitchFamily="34" charset="0"/>
            </a:endParaRPr>
          </a:p>
        </p:txBody>
      </p:sp>
      <p:pic>
        <p:nvPicPr>
          <p:cNvPr id="7" name="Объект 6"/>
          <p:cNvPicPr>
            <a:picLocks noGrp="1" noChangeAspect="1"/>
          </p:cNvPicPr>
          <p:nvPr>
            <p:ph idx="1"/>
          </p:nvPr>
        </p:nvPicPr>
        <p:blipFill>
          <a:blip r:embed="rId2"/>
          <a:stretch>
            <a:fillRect/>
          </a:stretch>
        </p:blipFill>
        <p:spPr>
          <a:xfrm rot="16200000">
            <a:off x="4034648" y="869863"/>
            <a:ext cx="4275110" cy="6375865"/>
          </a:xfrm>
          <a:prstGeom prst="rect">
            <a:avLst/>
          </a:prstGeom>
        </p:spPr>
      </p:pic>
    </p:spTree>
    <p:extLst>
      <p:ext uri="{BB962C8B-B14F-4D97-AF65-F5344CB8AC3E}">
        <p14:creationId xmlns:p14="http://schemas.microsoft.com/office/powerpoint/2010/main" val="79034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800" b="1" dirty="0" smtClean="0">
                <a:latin typeface="Calibri" panose="020F0502020204030204" pitchFamily="34" charset="0"/>
                <a:cs typeface="Calibri" panose="020F0502020204030204" pitchFamily="34" charset="0"/>
              </a:rPr>
              <a:t>Панкратион</a:t>
            </a:r>
            <a:br>
              <a:rPr lang="ru-RU" sz="2800" b="1" dirty="0" smtClean="0">
                <a:latin typeface="Calibri" panose="020F0502020204030204" pitchFamily="34" charset="0"/>
                <a:cs typeface="Calibri" panose="020F0502020204030204" pitchFamily="34" charset="0"/>
              </a:rPr>
            </a:br>
            <a:r>
              <a:rPr lang="ru-RU" sz="2800" b="1" dirty="0" smtClean="0">
                <a:latin typeface="Calibri" panose="020F0502020204030204" pitchFamily="34" charset="0"/>
                <a:cs typeface="Calibri" panose="020F0502020204030204" pitchFamily="34" charset="0"/>
              </a:rPr>
              <a:t>(сочетание борьбы и кулачного боя)</a:t>
            </a:r>
            <a:endParaRPr lang="ru-RU" sz="2800" b="1" dirty="0">
              <a:latin typeface="Calibri" panose="020F0502020204030204" pitchFamily="34" charset="0"/>
              <a:cs typeface="Calibri" panose="020F0502020204030204" pitchFamily="34" charset="0"/>
            </a:endParaRPr>
          </a:p>
        </p:txBody>
      </p:sp>
      <p:pic>
        <p:nvPicPr>
          <p:cNvPr id="4" name="Объект 3"/>
          <p:cNvPicPr>
            <a:picLocks noGrp="1" noChangeAspect="1"/>
          </p:cNvPicPr>
          <p:nvPr>
            <p:ph idx="1"/>
          </p:nvPr>
        </p:nvPicPr>
        <p:blipFill>
          <a:blip r:embed="rId2"/>
          <a:stretch>
            <a:fillRect/>
          </a:stretch>
        </p:blipFill>
        <p:spPr>
          <a:xfrm rot="5400000">
            <a:off x="4085857" y="-803996"/>
            <a:ext cx="3870376" cy="9751107"/>
          </a:xfrm>
          <a:prstGeom prst="rect">
            <a:avLst/>
          </a:prstGeom>
        </p:spPr>
      </p:pic>
    </p:spTree>
    <p:extLst>
      <p:ext uri="{BB962C8B-B14F-4D97-AF65-F5344CB8AC3E}">
        <p14:creationId xmlns:p14="http://schemas.microsoft.com/office/powerpoint/2010/main" val="100749015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785</TotalTime>
  <Words>276</Words>
  <Application>Microsoft Office PowerPoint</Application>
  <PresentationFormat>Широкоэкранный</PresentationFormat>
  <Paragraphs>13</Paragraphs>
  <Slides>13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13</vt:i4>
      </vt:variant>
    </vt:vector>
  </HeadingPairs>
  <TitlesOfParts>
    <vt:vector size="17" baseType="lpstr">
      <vt:lpstr>Arial</vt:lpstr>
      <vt:lpstr>Calibri</vt:lpstr>
      <vt:lpstr>Garamond</vt:lpstr>
      <vt:lpstr>Натуральные материалы</vt:lpstr>
      <vt:lpstr>Олимпийские игры                       Древней Греции</vt:lpstr>
      <vt:lpstr>Презентация PowerPoint</vt:lpstr>
      <vt:lpstr>Презентация PowerPoint</vt:lpstr>
      <vt:lpstr>Презентация PowerPoint</vt:lpstr>
      <vt:lpstr>Презентация PowerPoint</vt:lpstr>
      <vt:lpstr>Первые Олимпийские игры состоялись в 776г. до н.э. Победителем первых игр стал повар из Элиды, Корэб. Он быстрее всех преодолел дистанцию в одну греческую стадию (192м).</vt:lpstr>
      <vt:lpstr>Пентатлон</vt:lpstr>
      <vt:lpstr>Бег с оружием</vt:lpstr>
      <vt:lpstr>Панкратион (сочетание борьбы и кулачного боя)</vt:lpstr>
      <vt:lpstr>Борьба на кулаках</vt:lpstr>
      <vt:lpstr>Состязания колесниц и верховой езды</vt:lpstr>
      <vt:lpstr>Презентация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Олимпийские игры Древней Греции</dc:title>
  <dc:creator>User</dc:creator>
  <cp:lastModifiedBy>User</cp:lastModifiedBy>
  <cp:revision>22</cp:revision>
  <dcterms:created xsi:type="dcterms:W3CDTF">2022-03-09T05:42:38Z</dcterms:created>
  <dcterms:modified xsi:type="dcterms:W3CDTF">2022-03-23T04:58:35Z</dcterms:modified>
</cp:coreProperties>
</file>