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5" r:id="rId5"/>
    <p:sldId id="257" r:id="rId6"/>
    <p:sldId id="277" r:id="rId7"/>
    <p:sldId id="261" r:id="rId8"/>
    <p:sldId id="268" r:id="rId9"/>
    <p:sldId id="270" r:id="rId10"/>
    <p:sldId id="278" r:id="rId11"/>
    <p:sldId id="279" r:id="rId12"/>
    <p:sldId id="280" r:id="rId13"/>
    <p:sldId id="281" r:id="rId14"/>
  </p:sldIdLst>
  <p:sldSz cx="10080625" cy="7559675"/>
  <p:notesSz cx="6858000" cy="99456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D9B3D6"/>
    <a:srgbClr val="C31503"/>
    <a:srgbClr val="9A0400"/>
    <a:srgbClr val="BC0A63"/>
    <a:srgbClr val="FF0066"/>
    <a:srgbClr val="009900"/>
    <a:srgbClr val="D60093"/>
    <a:srgbClr val="9703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>
        <p:scale>
          <a:sx n="89" d="100"/>
          <a:sy n="89" d="100"/>
        </p:scale>
        <p:origin x="-984" y="3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5352" cy="49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6422" algn="l"/>
                <a:tab pos="1332845" algn="l"/>
                <a:tab pos="1999267" algn="l"/>
                <a:tab pos="266568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209" y="0"/>
            <a:ext cx="2975352" cy="49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6422" algn="l"/>
                <a:tab pos="1332845" algn="l"/>
                <a:tab pos="1999267" algn="l"/>
                <a:tab pos="266568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8034"/>
            <a:ext cx="2975352" cy="49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6422" algn="l"/>
                <a:tab pos="1332845" algn="l"/>
                <a:tab pos="1999267" algn="l"/>
                <a:tab pos="266568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209" y="9448034"/>
            <a:ext cx="2975352" cy="496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6422" algn="l"/>
                <a:tab pos="1332845" algn="l"/>
                <a:tab pos="1999267" algn="l"/>
                <a:tab pos="266568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14878A8-3C80-47B1-8892-D7AA68B69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240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314941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735839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156737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577636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8B12C068-4270-4623-B333-51D0D46E6ADA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046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018"/>
            <a:ext cx="5486976" cy="44759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314941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735839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156737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577636" indent="-210449" defTabSz="41359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22" algn="l"/>
                <a:tab pos="1332845" algn="l"/>
                <a:tab pos="1999267" algn="l"/>
                <a:tab pos="2665689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58CD8545-00F1-48B8-80E0-8666D994AC2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046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018"/>
            <a:ext cx="5486976" cy="44759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878A8-3C80-47B1-8892-D7AA68B69E9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4DAC-F20C-488E-8FF8-FF3385E8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90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C76B-6DB4-4C6D-84CF-021173379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0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2043-3809-4DB0-8D70-5CEE4D540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31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DBE8-4D8A-495E-A5A2-608594C89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08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7AC5-E24F-4679-B1BC-3CF1A2AC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8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CE02-CB9F-48F7-85A4-4A522A3E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33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D576-7C22-41BF-AAB7-2442ABEEC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4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E49-3F6F-4109-8A78-48BA0F71C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75E7-C0A0-4BE2-9A19-6A661EB4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4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47B1-EBBF-49E0-B6B1-0262F49E9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79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0132-96C6-4AAF-9B40-2A3F4135A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3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5F531A1B-73A9-496D-81EF-29DACDFE0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ru/yandsearch?p=3&amp;text=%D0%BD%D0%B0%D1%86%D0%B8%D0%BE%D0%BD%D0%B0%D0%BB%D1%8C%D0%BD%D0%B0%D1%8F%20%D0%BA%D1%83%D1%85%D0%BD%D1%8F%20%D1%8F%D0%BF%D0%BE%D0%BD%D0%B8%D0%B8&amp;img_url=www.consumer-club.com.ua/modules/multimedia/media/foto/47933.jpg&amp;pos=10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791" y="395461"/>
            <a:ext cx="9395427" cy="1351780"/>
          </a:xfrm>
          <a:prstGeom prst="rect">
            <a:avLst/>
          </a:prstGeom>
          <a:solidFill>
            <a:srgbClr val="D9B3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9A04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ea typeface="MS Gothic" charset="-128"/>
              </a:rPr>
              <a:t> «ЯПОНИЯ-СТРАНА ВОСХОДЯЩЕГО СОЛНЦА»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9A04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ea typeface="MS Gothic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856" y="179437"/>
            <a:ext cx="8568951" cy="664797"/>
          </a:xfrm>
          <a:prstGeom prst="rect">
            <a:avLst/>
          </a:prstGeom>
          <a:solidFill>
            <a:srgbClr val="D9B3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Праздники в Японии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1619597"/>
            <a:ext cx="252028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816176" y="1115541"/>
            <a:ext cx="2736304" cy="34139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lIns="82945" tIns="41473" rIns="82945" bIns="41473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3марта - День девочек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1115541"/>
            <a:ext cx="283039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9A0400"/>
                </a:solidFill>
              </a:rPr>
              <a:t>5мая - День мальчиков</a:t>
            </a:r>
            <a:endParaRPr lang="ru-RU" altLang="ru-RU" b="1" dirty="0">
              <a:solidFill>
                <a:srgbClr val="9A04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6576" y="1115541"/>
            <a:ext cx="181351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Весна-Ханами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7" name="Picture 7" descr="C:\Users\Admin\Pictures\scale_1200-32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44" y="1547589"/>
            <a:ext cx="3245278" cy="21602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9792" y="4211885"/>
            <a:ext cx="273504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13 мая - День матери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12120" y="4211885"/>
            <a:ext cx="3888432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Сентябрь-День почитания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людей преклонного возраста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33" name="AutoShape 13" descr="C:\Users\Admin\Pictures\%D0%94%D0%B5%D0%BD%D1%8C-%D0%9C%D0%B0%D1%82%D0%B5%D1%80%D0%B8-%D0%B2-%D0%B5%D0%B3%D0%BE-%D1%81%D0%BE%D0%B2%D1%80%D0%B5%D0%BC%D0%B5%D0%BD%D0%BD%D0%BE%D0%BC-%D0%B7%D0%BD%D0%B0%D1%87%D0%B5%D0%BD%D0%B8%D0%B8.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C:\Users\Admin\Pictures\%D0%94%D0%B5%D0%BD%D1%8C-%D0%9C%D0%B0%D1%82%D0%B5%D1%80%D0%B8-%D0%B2-%D0%B5%D0%B3%D0%BE-%D1%81%D0%BE%D0%B2%D1%80%D0%B5%D0%BC%D0%B5%D0%BD%D0%BD%D0%BE%D0%BC-%D0%B7%D0%BD%D0%B0%D1%87%D0%B5%D0%BD%D0%B8%D0%B8.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C:\Users\Admin\Pictures\den-materi-den-rozhdeniya-korolevy-v-taila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4787949"/>
            <a:ext cx="3130899" cy="2072655"/>
          </a:xfrm>
          <a:prstGeom prst="rect">
            <a:avLst/>
          </a:prstGeom>
          <a:noFill/>
        </p:spPr>
      </p:pic>
      <p:pic>
        <p:nvPicPr>
          <p:cNvPr id="5139" name="Picture 19" descr="C:\Users\Admin\Pictures\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8144" y="5003973"/>
            <a:ext cx="3230487" cy="215260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984528" y="4067869"/>
            <a:ext cx="3096097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Октябрь-День здоровья 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спорта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40" name="Picture 20" descr="C:\Users\Admin\Pictures\iStock-947315176-e1538638848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520" y="4931965"/>
            <a:ext cx="2942019" cy="1944216"/>
          </a:xfrm>
          <a:prstGeom prst="rect">
            <a:avLst/>
          </a:prstGeom>
          <a:noFill/>
        </p:spPr>
      </p:pic>
      <p:pic>
        <p:nvPicPr>
          <p:cNvPr id="5141" name="Picture 21" descr="C:\Users\Admin\Pictures\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52" y="1619597"/>
            <a:ext cx="3248817" cy="216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128" y="323453"/>
            <a:ext cx="3671261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ВИДЫ СПОРТА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3" y="1115541"/>
            <a:ext cx="3611903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3851845"/>
            <a:ext cx="2920743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1187549"/>
            <a:ext cx="3528392" cy="2304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824" y="3851845"/>
            <a:ext cx="503872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 Японии популярны: </a:t>
            </a:r>
          </a:p>
          <a:p>
            <a:pPr>
              <a:defRPr/>
            </a:pP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виды боевых искусств (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дзюдо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кэндо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карате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сумо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 айкидо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); </a:t>
            </a:r>
          </a:p>
          <a:p>
            <a:pPr>
              <a:defRPr/>
            </a:pPr>
            <a:r>
              <a:rPr lang="ru-RU" b="1" dirty="0" err="1" smtClean="0">
                <a:ln>
                  <a:solidFill>
                    <a:schemeClr val="bg2"/>
                  </a:solidFill>
                </a:ln>
                <a:solidFill>
                  <a:srgbClr val="9A0400"/>
                </a:solidFill>
              </a:rPr>
              <a:t>кюдо</a:t>
            </a:r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(«путь лука») — стрельба из лука</a:t>
            </a:r>
            <a:endParaRPr lang="ru-RU" b="1" dirty="0">
              <a:ln>
                <a:solidFill>
                  <a:schemeClr val="bg2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391" y="395461"/>
            <a:ext cx="2598532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Иеро́глиф</a:t>
            </a:r>
            <a:r>
              <a:rPr lang="en-US" sz="2800" dirty="0" smtClean="0">
                <a:solidFill>
                  <a:srgbClr val="C00000"/>
                </a:solidFill>
              </a:rPr>
              <a:t>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1187549"/>
            <a:ext cx="5421352" cy="1961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3419797"/>
            <a:ext cx="3202165" cy="305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3419797"/>
            <a:ext cx="3096344" cy="3050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71960" y="6588149"/>
            <a:ext cx="1548689" cy="468477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Счастье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68504" y="6588149"/>
            <a:ext cx="1447769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Радость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016" y="2699717"/>
            <a:ext cx="6448753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136" y="3995861"/>
            <a:ext cx="3877985" cy="1466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 dirty="0" smtClean="0">
                <a:solidFill>
                  <a:sysClr val="windowText" lastClr="000000"/>
                </a:solidFill>
              </a:rPr>
              <a:t>どうも</a:t>
            </a:r>
            <a:endParaRPr lang="ru-RU" sz="9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808" y="683493"/>
            <a:ext cx="1944216" cy="4328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49263">
              <a:defRPr/>
            </a:pPr>
            <a:r>
              <a:rPr lang="ru-RU" sz="24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   </a:t>
            </a: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Япония</a:t>
            </a:r>
          </a:p>
          <a:p>
            <a:pPr indent="449263">
              <a:defRPr/>
            </a:pP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-</a:t>
            </a:r>
            <a:r>
              <a:rPr lang="ru-RU" sz="2000" b="1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островное государство, </a:t>
            </a:r>
            <a: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i="1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находится в Тихом океане, омывается Восточно-Китайским</a:t>
            </a:r>
            <a:r>
              <a:rPr lang="ru-RU" sz="2000" b="1" dirty="0">
                <a:ln>
                  <a:solidFill>
                    <a:srgbClr val="FFC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, Охотским, Японским морями.</a:t>
            </a:r>
            <a:endParaRPr lang="ru-RU" sz="2000" b="1" dirty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3075" name="Picture 2" descr="http://tours.belti.ru/map/jap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428925"/>
            <a:ext cx="7053327" cy="668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547589"/>
            <a:ext cx="4000500" cy="2643187"/>
          </a:xfrm>
          <a:prstGeom prst="rect">
            <a:avLst/>
          </a:prstGeom>
          <a:noFill/>
          <a:ln w="2857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75816" y="4427909"/>
            <a:ext cx="4357688" cy="2382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</a:rPr>
              <a:t>На государственном флаге Японии изображено солнце – большой красный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</a:rPr>
              <a:t>круг 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</a:rPr>
              <a:t>на белом фоне. </a:t>
            </a:r>
          </a:p>
          <a:p>
            <a:pPr>
              <a:defRPr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</a:rPr>
              <a:t>Белый цвет – символ чистоты. Это напоминает о названии Японии – стране восходящего солнца.</a:t>
            </a:r>
          </a:p>
        </p:txBody>
      </p:sp>
      <p:pic>
        <p:nvPicPr>
          <p:cNvPr id="8" name="Picture 7" descr="ja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1475581"/>
            <a:ext cx="2857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44368" y="5147989"/>
            <a:ext cx="4071938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  <a:latin typeface="+mn-lt"/>
                <a:ea typeface="MS Gothic" charset="-128"/>
              </a:rPr>
              <a:t>Герб - желтая хризантема, состоящая из 16 двойных лепестков,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  <a:latin typeface="+mn-lt"/>
                <a:ea typeface="MS Gothic" charset="-128"/>
              </a:rPr>
              <a:t>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  <a:latin typeface="+mn-lt"/>
                <a:ea typeface="MS Gothic" charset="-128"/>
              </a:rPr>
              <a:t>которая символизирует солнце. Герб имеет магическое значение.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032" y="279375"/>
            <a:ext cx="9326592" cy="8651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MS Gothic" charset="-128"/>
              </a:rPr>
              <a:t>ГЕРБ  И  ФЛАГ  ЯПОНИИ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350813"/>
            <a:ext cx="9469469" cy="7793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MS Gothic" charset="-128"/>
              </a:rPr>
              <a:t>ТОКИО – СТОЛИЦА  ЯПОНИИ</a:t>
            </a:r>
          </a:p>
        </p:txBody>
      </p:sp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130129"/>
            <a:ext cx="7549251" cy="594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842" y="850879"/>
            <a:ext cx="2643207" cy="43857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MS Gothic" charset="-128"/>
              </a:rPr>
              <a:t>О.Хонсю</a:t>
            </a:r>
          </a:p>
          <a:p>
            <a:pPr>
              <a:defRPr/>
            </a:pPr>
            <a:endParaRPr lang="ru-RU" sz="4000" b="1" dirty="0">
              <a:solidFill>
                <a:srgbClr val="FF3300"/>
              </a:solidFill>
              <a:ea typeface="MS Gothic" charset="-128"/>
            </a:endParaRPr>
          </a:p>
          <a:p>
            <a:pPr>
              <a:defRPr/>
            </a:pPr>
            <a:r>
              <a:rPr lang="ru-RU" sz="4000" dirty="0">
                <a:solidFill>
                  <a:schemeClr val="bg1"/>
                </a:solidFill>
                <a:ea typeface="MS Gothic" charset="-128"/>
              </a:rPr>
              <a:t>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970303"/>
                </a:solidFill>
                <a:ea typeface="MS Gothic" charset="-128"/>
              </a:rPr>
              <a:t>самый крупный и главный из всех островов Японии.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970303"/>
              </a:solidFill>
              <a:ea typeface="MS Gothic" charset="-128"/>
            </a:endParaRPr>
          </a:p>
        </p:txBody>
      </p:sp>
      <p:pic>
        <p:nvPicPr>
          <p:cNvPr id="9219" name="Picture 4" descr="fuji1_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3" y="-252611"/>
            <a:ext cx="6429375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3780611" y="5003973"/>
            <a:ext cx="5799137" cy="1294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Гора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Фудзияма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-  величественный символ Японии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. 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2" y="323453"/>
            <a:ext cx="4558492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832" y="4499917"/>
            <a:ext cx="3357586" cy="1008225"/>
          </a:xfrm>
          <a:prstGeom prst="rect">
            <a:avLst/>
          </a:prstGeom>
          <a:solidFill>
            <a:srgbClr val="D9B3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Сакура-символ Японии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cherry-blossom-trees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323453"/>
            <a:ext cx="4608513" cy="3744416"/>
          </a:xfrm>
          <a:prstGeom prst="rect">
            <a:avLst/>
          </a:prstGeom>
          <a:noFill/>
        </p:spPr>
      </p:pic>
      <p:pic>
        <p:nvPicPr>
          <p:cNvPr id="2051" name="Picture 3" descr="C:\Users\Admin\Pictures\71685464_1299498152_48ae9fa5d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328" y="4211885"/>
            <a:ext cx="460851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030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184328" y="7020197"/>
            <a:ext cx="417646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err="1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Арасияма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- бамбуковый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парк</a:t>
            </a:r>
            <a:endParaRPr lang="ru-RU" sz="20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215776" y="3779837"/>
            <a:ext cx="4824536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Джигокудани-долина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снежных обезьян</a:t>
            </a:r>
            <a:endParaRPr lang="ru-RU" sz="2000" b="1" dirty="0" smtClean="0"/>
          </a:p>
          <a:p>
            <a:pPr>
              <a:defRPr/>
            </a:pPr>
            <a:endParaRPr lang="ru-RU" sz="20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Picture 4" descr="KYOT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24" y="1043533"/>
            <a:ext cx="4394657" cy="27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12320" y="3779837"/>
            <a:ext cx="4608512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Императорский дворец </a:t>
            </a:r>
            <a:r>
              <a:rPr lang="ru-RU" sz="2000" dirty="0" err="1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Госё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 в Киото</a:t>
            </a:r>
            <a:endParaRPr lang="ru-RU" sz="2000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273" name="Picture 9" descr="http://asim.do.am/_ph/7/243561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4139877"/>
            <a:ext cx="4032448" cy="27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32000" y="539477"/>
            <a:ext cx="523252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Достопримечательности Японии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776" y="6952073"/>
            <a:ext cx="5038725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Храм в Киото - Золотой павильон </a:t>
            </a:r>
          </a:p>
          <a:p>
            <a:pPr algn="ctr"/>
            <a:r>
              <a:rPr lang="ru-RU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Кинкаку-дзи</a:t>
            </a:r>
            <a:endParaRPr lang="ru-RU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3-755x480-5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126" y="4211884"/>
            <a:ext cx="4071666" cy="2664297"/>
          </a:xfrm>
          <a:prstGeom prst="rect">
            <a:avLst/>
          </a:prstGeom>
          <a:noFill/>
        </p:spPr>
      </p:pic>
      <p:pic>
        <p:nvPicPr>
          <p:cNvPr id="1027" name="Picture 3" descr="C:\Users\Admin\Pictures\m_1942fc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51" y="1043533"/>
            <a:ext cx="3996313" cy="2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48024" y="179437"/>
            <a:ext cx="5286412" cy="4358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Национальная одежда японцев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 descr="C:\Users\Admin\Pictures\YApo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1043533"/>
            <a:ext cx="2304256" cy="356497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9832" y="611485"/>
            <a:ext cx="136790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Кимоно</a:t>
            </a:r>
            <a:r>
              <a:rPr lang="ru-RU" b="1" dirty="0" smtClean="0"/>
              <a:t> </a:t>
            </a:r>
            <a:r>
              <a:rPr lang="ru-RU" sz="1600" dirty="0" smtClean="0"/>
              <a:t> </a:t>
            </a:r>
            <a:endParaRPr lang="ru-RU" sz="1600" b="1" dirty="0"/>
          </a:p>
        </p:txBody>
      </p:sp>
      <p:pic>
        <p:nvPicPr>
          <p:cNvPr id="3078" name="Picture 6" descr="C:\Users\Admin\Pictures\o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5003973"/>
            <a:ext cx="4104457" cy="24482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11920" y="4571925"/>
            <a:ext cx="2016224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Оби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6136" y="611485"/>
            <a:ext cx="108012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Юката</a:t>
            </a:r>
            <a:endParaRPr lang="ru-RU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80" name="Picture 8" descr="C:\Users\Admin\Pictures\juk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040" y="1115541"/>
            <a:ext cx="2232248" cy="3528392"/>
          </a:xfrm>
          <a:prstGeom prst="rect">
            <a:avLst/>
          </a:prstGeom>
          <a:noFill/>
        </p:spPr>
      </p:pic>
      <p:pic>
        <p:nvPicPr>
          <p:cNvPr id="3081" name="Picture 9" descr="C:\Users\Admin\Pictures\Keiko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20" y="1043533"/>
            <a:ext cx="2232248" cy="352839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832400" y="611485"/>
            <a:ext cx="1088952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Кэйкоги</a:t>
            </a:r>
            <a:endParaRPr lang="ru-RU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3082" name="Picture 10" descr="C:\Users\Admin\Pictures\muzskaia-haka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592" y="1043533"/>
            <a:ext cx="2304256" cy="352839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280672" y="611485"/>
            <a:ext cx="100719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Хакама</a:t>
            </a:r>
            <a:endParaRPr lang="ru-RU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83" name="Picture 11" descr="C:\Users\Admin\Pictures\tabi-and-ge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0352" y="4931965"/>
            <a:ext cx="3912435" cy="25022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40512" y="4499917"/>
            <a:ext cx="14679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Таби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гэта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im8-tub-ru.yandex.net/i?id=306715501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2267669"/>
            <a:ext cx="30243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5856" y="899517"/>
            <a:ext cx="8568951" cy="664797"/>
          </a:xfrm>
          <a:prstGeom prst="rect">
            <a:avLst/>
          </a:prstGeom>
          <a:solidFill>
            <a:srgbClr val="D9B3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Национальная японская кухня</a:t>
            </a:r>
          </a:p>
        </p:txBody>
      </p:sp>
      <p:pic>
        <p:nvPicPr>
          <p:cNvPr id="4098" name="Picture 2" descr="C:\Users\Admin\Pictures\ra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2267669"/>
            <a:ext cx="3240360" cy="2232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9872" y="1691605"/>
            <a:ext cx="139615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Рамэн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80272" y="1619597"/>
            <a:ext cx="964110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Суши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099" name="Picture 3" descr="C:\Users\Admin\Pictures\tyah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504" y="2339677"/>
            <a:ext cx="3024336" cy="223224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920632" y="1763613"/>
            <a:ext cx="925253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Тяхан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Admin\Pictures\temp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68" y="5075981"/>
            <a:ext cx="3209973" cy="225736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07864" y="4571925"/>
            <a:ext cx="2016224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Темпура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Admin\Pictures\yakito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6136" y="5075981"/>
            <a:ext cx="3245016" cy="229609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824288" y="4499917"/>
            <a:ext cx="133838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Якитори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102" name="Picture 6" descr="C:\Users\Admin\Pictures\fug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8504" y="5003973"/>
            <a:ext cx="3143248" cy="230425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064648" y="4499917"/>
            <a:ext cx="798617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Фугу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213</Words>
  <Application>Microsoft Office PowerPoint</Application>
  <PresentationFormat>Произвольный</PresentationFormat>
  <Paragraphs>55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Луговская Надежда</dc:creator>
  <cp:lastModifiedBy>Admin</cp:lastModifiedBy>
  <cp:revision>175</cp:revision>
  <cp:lastPrinted>2016-03-20T14:47:56Z</cp:lastPrinted>
  <dcterms:created xsi:type="dcterms:W3CDTF">2012-06-01T12:17:08Z</dcterms:created>
  <dcterms:modified xsi:type="dcterms:W3CDTF">2022-11-15T10:26:36Z</dcterms:modified>
</cp:coreProperties>
</file>