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93" r:id="rId14"/>
    <p:sldId id="270" r:id="rId15"/>
    <p:sldId id="271" r:id="rId16"/>
    <p:sldId id="292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4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44906-1998-4DE7-95D4-CC8F72F5ED4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5DF47-DEA8-4571-B513-AE5C818AB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0EF8-2EF5-4EFF-9DBF-9E7B994C82C0}" type="datetime1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000-678F-447D-B49E-2515915E4EE2}" type="datetime1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EAD9-BDA3-4AB8-95CC-3FEB08C6F0EB}" type="datetime1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0731-1E59-4A4F-B2BE-EE18450492D2}" type="datetime1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B948-9F24-4D69-9F97-22267B36D571}" type="datetime1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43DD-1ACE-4FB6-B025-66EB909C5891}" type="datetime1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A4AB-F536-4591-A76A-64CB55C87E46}" type="datetime1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B55C-7DB7-4DBB-9C12-B9D8D075A652}" type="datetime1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7AB-692F-494A-85C4-947759001A04}" type="datetime1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DD1D-FCF8-4BDB-897E-03895CCAE5E2}" type="datetime1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A703-AD04-4D0F-8BC4-E91FF78DB7C7}" type="datetime1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397-A386-4698-AC3A-7E87FDF3A996}" type="datetime1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D27A7-F369-44A9-BCEF-2F06B0A64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7676" cy="10842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МОУ-ВЫСОКОВСКАЯ СОШ №1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00552" cy="4691063"/>
          </a:xfrm>
        </p:spPr>
        <p:txBody>
          <a:bodyPr>
            <a:norm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Электрическое поле.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Законы постоянного тока.</a:t>
            </a:r>
          </a:p>
          <a:p>
            <a:pPr algn="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Калашникова  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Ольга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Викторовна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57" t="38828" r="10232" b="26447"/>
          <a:stretch>
            <a:fillRect/>
          </a:stretch>
        </p:blipFill>
        <p:spPr bwMode="auto">
          <a:xfrm>
            <a:off x="285720" y="1857364"/>
            <a:ext cx="84296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307" t="13574" r="22255" b="10663"/>
          <a:stretch>
            <a:fillRect/>
          </a:stretch>
        </p:blipFill>
        <p:spPr bwMode="auto">
          <a:xfrm>
            <a:off x="928662" y="785794"/>
            <a:ext cx="75009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32" t="13574" r="37052" b="9084"/>
          <a:stretch>
            <a:fillRect/>
          </a:stretch>
        </p:blipFill>
        <p:spPr bwMode="auto">
          <a:xfrm>
            <a:off x="500034" y="785794"/>
            <a:ext cx="814393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200614_193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8229600" cy="268490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127" t="16731" r="9307" b="10663"/>
          <a:stretch>
            <a:fillRect/>
          </a:stretch>
        </p:blipFill>
        <p:spPr bwMode="auto">
          <a:xfrm>
            <a:off x="1000100" y="785794"/>
            <a:ext cx="72866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052" t="13687" r="7457" b="8753"/>
          <a:stretch>
            <a:fillRect/>
          </a:stretch>
        </p:blipFill>
        <p:spPr bwMode="auto">
          <a:xfrm>
            <a:off x="1071538" y="714356"/>
            <a:ext cx="72866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200614_184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7666267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994" t="17924" r="6591" b="14205"/>
          <a:stretch>
            <a:fillRect/>
          </a:stretch>
        </p:blipFill>
        <p:spPr bwMode="auto">
          <a:xfrm>
            <a:off x="714348" y="857232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052" t="15152" r="7457" b="10663"/>
          <a:stretch>
            <a:fillRect/>
          </a:stretch>
        </p:blipFill>
        <p:spPr bwMode="auto">
          <a:xfrm>
            <a:off x="1071538" y="571480"/>
            <a:ext cx="71438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Ответ:   0,280,03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6451" t="25038" r="10938" b="17670"/>
          <a:stretch>
            <a:fillRect/>
          </a:stretch>
        </p:blipFill>
        <p:spPr bwMode="auto">
          <a:xfrm>
            <a:off x="2000232" y="1000108"/>
            <a:ext cx="47863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Спецификация</a:t>
            </a:r>
            <a:br>
              <a:rPr lang="ru-RU" sz="3200" b="1" dirty="0"/>
            </a:br>
            <a:r>
              <a:rPr lang="ru-RU" sz="3200" b="1" dirty="0"/>
              <a:t>контрольных измерительных материалов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104" t="36971" r="2976" b="27690"/>
          <a:stretch>
            <a:fillRect/>
          </a:stretch>
        </p:blipFill>
        <p:spPr bwMode="auto">
          <a:xfrm>
            <a:off x="500034" y="1714488"/>
            <a:ext cx="82868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32" t="21291" r="10232" b="20919"/>
          <a:stretch>
            <a:fillRect/>
          </a:stretch>
        </p:blipFill>
        <p:spPr bwMode="auto">
          <a:xfrm>
            <a:off x="714348" y="1571612"/>
            <a:ext cx="77867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Ответ:  0,200,02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5261" t="33719" r="31170" b="29823"/>
          <a:stretch>
            <a:fillRect/>
          </a:stretch>
        </p:blipFill>
        <p:spPr bwMode="auto">
          <a:xfrm>
            <a:off x="2071670" y="642918"/>
            <a:ext cx="52149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Задание 25-26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рисунке представлен</a:t>
            </a:r>
          </a:p>
          <a:p>
            <a:pPr>
              <a:buNone/>
            </a:pPr>
            <a:r>
              <a:rPr lang="ru-RU" dirty="0" smtClean="0"/>
              <a:t> участок электрической цепи. </a:t>
            </a:r>
          </a:p>
          <a:p>
            <a:pPr>
              <a:buNone/>
            </a:pPr>
            <a:r>
              <a:rPr lang="ru-RU" dirty="0" smtClean="0"/>
              <a:t>Каково отношение количеств теплоты  выделившихся на резисторах </a:t>
            </a:r>
            <a:r>
              <a:rPr lang="en-US" dirty="0" smtClean="0"/>
              <a:t>R</a:t>
            </a:r>
            <a:r>
              <a:rPr lang="ru-RU" baseline="-25000" dirty="0" smtClean="0"/>
              <a:t>2</a:t>
            </a:r>
            <a:r>
              <a:rPr lang="ru-RU" dirty="0" smtClean="0"/>
              <a:t> и </a:t>
            </a:r>
            <a:r>
              <a:rPr lang="en-US" dirty="0" smtClean="0"/>
              <a:t>R</a:t>
            </a:r>
            <a:r>
              <a:rPr lang="ru-RU" baseline="-25000" dirty="0" smtClean="0"/>
              <a:t>3</a:t>
            </a:r>
            <a:r>
              <a:rPr lang="ru-RU" dirty="0" smtClean="0"/>
              <a:t> за одно и то же время?   Округлите до десятых.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4" descr="https://phys-ege.sdamgia.ru/get_file?id=1634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8604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200613_125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571480"/>
            <a:ext cx="6839666" cy="555468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Задание 25-26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области пространства, где находится</a:t>
            </a:r>
          </a:p>
          <a:p>
            <a:pPr>
              <a:buNone/>
            </a:pPr>
            <a:r>
              <a:rPr lang="ru-RU" dirty="0" smtClean="0"/>
              <a:t>частица с массой 10</a:t>
            </a:r>
            <a:r>
              <a:rPr lang="ru-RU" baseline="30000" dirty="0" smtClean="0"/>
              <a:t>-6 </a:t>
            </a:r>
            <a:r>
              <a:rPr lang="ru-RU" dirty="0" smtClean="0"/>
              <a:t>г и зарядом 5*10</a:t>
            </a:r>
            <a:r>
              <a:rPr lang="ru-RU" baseline="30000" dirty="0" smtClean="0"/>
              <a:t>-13 </a:t>
            </a:r>
            <a:r>
              <a:rPr lang="ru-RU" dirty="0" smtClean="0"/>
              <a:t>Кл</a:t>
            </a:r>
          </a:p>
          <a:p>
            <a:pPr>
              <a:buNone/>
            </a:pPr>
            <a:r>
              <a:rPr lang="ru-RU" dirty="0" smtClean="0"/>
              <a:t>создано однородное горизонтальное </a:t>
            </a:r>
          </a:p>
          <a:p>
            <a:pPr>
              <a:buNone/>
            </a:pPr>
            <a:r>
              <a:rPr lang="ru-RU" dirty="0" smtClean="0"/>
              <a:t>электрическое поле напряжённостью 2*10</a:t>
            </a:r>
            <a:r>
              <a:rPr lang="ru-RU" baseline="30000" dirty="0" smtClean="0"/>
              <a:t>5</a:t>
            </a:r>
            <a:r>
              <a:rPr lang="ru-RU" dirty="0" smtClean="0"/>
              <a:t>В/м. За какое время частица переместится на расстояние 4,5 см по горизонтали, если её начальная скорость равна нулю? Ответ приведите в секундах, округлите до сотых.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200613_1314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428604"/>
            <a:ext cx="5192616" cy="576899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Электрическая цепь состоит из нескольких одинаковых резисторов, соединенных последовательно и подключенных к батарее с ЭДС 60В. На графике приведена зависимость силы постоянного электрического тока I в этой цепи от числа </a:t>
            </a:r>
            <a:r>
              <a:rPr lang="en-US" dirty="0" smtClean="0"/>
              <a:t>n </a:t>
            </a:r>
            <a:r>
              <a:rPr lang="ru-RU" dirty="0" smtClean="0"/>
              <a:t>резисторов (при </a:t>
            </a:r>
            <a:r>
              <a:rPr lang="en-US" dirty="0" smtClean="0"/>
              <a:t>n</a:t>
            </a:r>
            <a:r>
              <a:rPr lang="ru-RU" dirty="0" smtClean="0"/>
              <a:t>=0 контакты батареи замкнуты накоротко). Чему равно сопротивление   одного резистора? Ответ приведите в Ом.</a:t>
            </a:r>
          </a:p>
          <a:p>
            <a:endParaRPr lang="ru-RU" dirty="0"/>
          </a:p>
        </p:txBody>
      </p:sp>
      <p:pic>
        <p:nvPicPr>
          <p:cNvPr id="8" name="Содержимое 5" descr="https://phys-ege.sdamgia.ru/get_file?id=364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3438" y="1428736"/>
            <a:ext cx="450056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200613_1339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229600" cy="397378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254" t="27500" r="23095" b="28750"/>
          <a:stretch>
            <a:fillRect/>
          </a:stretch>
        </p:blipFill>
        <p:spPr bwMode="auto">
          <a:xfrm>
            <a:off x="285720" y="1357298"/>
            <a:ext cx="854398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G_20200613_1426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562" y="1071546"/>
            <a:ext cx="4623438" cy="4956325"/>
          </a:xfrm>
        </p:spPr>
      </p:pic>
      <p:pic>
        <p:nvPicPr>
          <p:cNvPr id="11" name="Содержимое 10" descr="IMG_20200613_1427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071546"/>
            <a:ext cx="3683872" cy="492150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Спецификация</a:t>
            </a:r>
            <a:br>
              <a:rPr lang="ru-RU" sz="3200" b="1" dirty="0" smtClean="0"/>
            </a:br>
            <a:r>
              <a:rPr lang="ru-RU" sz="3200" b="1" dirty="0" smtClean="0"/>
              <a:t>контрольных измерительных материалов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104" t="18309" r="7457" b="45388"/>
          <a:stretch>
            <a:fillRect/>
          </a:stretch>
        </p:blipFill>
        <p:spPr bwMode="auto">
          <a:xfrm>
            <a:off x="357158" y="1785926"/>
            <a:ext cx="821537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324" t="36250" r="24560" b="28750"/>
          <a:stretch>
            <a:fillRect/>
          </a:stretch>
        </p:blipFill>
        <p:spPr bwMode="auto">
          <a:xfrm>
            <a:off x="602057" y="1785926"/>
            <a:ext cx="854194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200613_1458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85728"/>
            <a:ext cx="4630509" cy="61261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8789" t="35000" r="10644" b="22500"/>
          <a:stretch>
            <a:fillRect/>
          </a:stretch>
        </p:blipFill>
        <p:spPr bwMode="auto">
          <a:xfrm>
            <a:off x="0" y="1714488"/>
            <a:ext cx="8786842" cy="271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381" t="13750" r="11377" b="13750"/>
          <a:stretch>
            <a:fillRect/>
          </a:stretch>
        </p:blipFill>
        <p:spPr bwMode="auto">
          <a:xfrm>
            <a:off x="391645" y="714356"/>
            <a:ext cx="825232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Спецификация</a:t>
            </a:r>
            <a:br>
              <a:rPr lang="ru-RU" sz="3200" b="1" dirty="0" smtClean="0"/>
            </a:br>
            <a:r>
              <a:rPr lang="ru-RU" sz="3200" b="1" dirty="0" smtClean="0"/>
              <a:t>контрольных измерительных материалов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931" t="16731" r="18555" b="13819"/>
          <a:stretch>
            <a:fillRect/>
          </a:stretch>
        </p:blipFill>
        <p:spPr bwMode="auto">
          <a:xfrm>
            <a:off x="571472" y="1285860"/>
            <a:ext cx="80010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/>
              <a:t>Кодификатор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2382" t="12076" r="23938" b="6414"/>
          <a:stretch>
            <a:fillRect/>
          </a:stretch>
        </p:blipFill>
        <p:spPr bwMode="auto">
          <a:xfrm>
            <a:off x="500034" y="1785926"/>
            <a:ext cx="41434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4033" t="12118" r="24056" b="7970"/>
          <a:stretch>
            <a:fillRect/>
          </a:stretch>
        </p:blipFill>
        <p:spPr bwMode="auto">
          <a:xfrm>
            <a:off x="4643438" y="1785926"/>
            <a:ext cx="4071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/>
              <a:t>Кодификатор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5825" t="13539" r="12264" b="7970"/>
          <a:stretch>
            <a:fillRect/>
          </a:stretch>
        </p:blipFill>
        <p:spPr bwMode="auto">
          <a:xfrm>
            <a:off x="357158" y="1643050"/>
            <a:ext cx="428628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6415" t="13539" r="13443" b="7970"/>
          <a:stretch>
            <a:fillRect/>
          </a:stretch>
        </p:blipFill>
        <p:spPr bwMode="auto">
          <a:xfrm>
            <a:off x="4572000" y="1714488"/>
            <a:ext cx="41434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607" t="23044" r="9307" b="26447"/>
          <a:stretch>
            <a:fillRect/>
          </a:stretch>
        </p:blipFill>
        <p:spPr bwMode="auto">
          <a:xfrm>
            <a:off x="785786" y="2143116"/>
            <a:ext cx="80010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859" t="17949" r="11377" b="12820"/>
          <a:stretch>
            <a:fillRect/>
          </a:stretch>
        </p:blipFill>
        <p:spPr bwMode="auto">
          <a:xfrm>
            <a:off x="571472" y="1714488"/>
            <a:ext cx="807249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32" t="37250" r="4683" b="32760"/>
          <a:stretch>
            <a:fillRect/>
          </a:stretch>
        </p:blipFill>
        <p:spPr bwMode="auto">
          <a:xfrm>
            <a:off x="571472" y="2143116"/>
            <a:ext cx="8572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27A7-F369-44A9-BCEF-2F06B0A64F6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176</Words>
  <Application>Microsoft Office PowerPoint</Application>
  <PresentationFormat>Экран (4:3)</PresentationFormat>
  <Paragraphs>62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Тема Office</vt:lpstr>
      <vt:lpstr>МОУ-ВЫСОКОВСКАЯ СОШ №1</vt:lpstr>
      <vt:lpstr>Спецификация контрольных измерительных материалов</vt:lpstr>
      <vt:lpstr>Спецификация контрольных измерительных материалов</vt:lpstr>
      <vt:lpstr>Спецификация контрольных измерительных материалов</vt:lpstr>
      <vt:lpstr>Кодификатор</vt:lpstr>
      <vt:lpstr>Кодификатор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Ответ:   0,280,03</vt:lpstr>
      <vt:lpstr>Презентация PowerPoint</vt:lpstr>
      <vt:lpstr>Ответ:  0,200,02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</cp:lastModifiedBy>
  <cp:revision>74</cp:revision>
  <dcterms:created xsi:type="dcterms:W3CDTF">2020-06-09T06:20:10Z</dcterms:created>
  <dcterms:modified xsi:type="dcterms:W3CDTF">2022-11-21T20:18:42Z</dcterms:modified>
</cp:coreProperties>
</file>