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0" r:id="rId2"/>
    <p:sldId id="261" r:id="rId3"/>
    <p:sldId id="268" r:id="rId4"/>
    <p:sldId id="262" r:id="rId5"/>
    <p:sldId id="269" r:id="rId6"/>
    <p:sldId id="264" r:id="rId7"/>
    <p:sldId id="270" r:id="rId8"/>
    <p:sldId id="266" r:id="rId9"/>
    <p:sldId id="27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13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9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76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1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2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5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6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3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8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5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5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2649E6-A9BB-4CF9-A928-98CA9D1D91C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90CE14-247C-4262-87BB-6700190A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10" y="124692"/>
            <a:ext cx="10396882" cy="942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Маленькие герои большой войны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" y="1066800"/>
            <a:ext cx="7467600" cy="498763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Война – не детское дело. Но эта война была особенной.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страна – от мала до велика – поднялась на защиту любимой Родины. Многие юные патриоты погибли в боях с врагом, а четверо из них –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Марат </a:t>
            </a:r>
            <a:r>
              <a:rPr lang="ru-RU" sz="2600" b="1" i="1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Казей</a:t>
            </a:r>
            <a:r>
              <a:rPr lang="ru-RU" sz="2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Валя Котик,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Леня Голиков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Зина Портнова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удостоены за героизм звания Героя Советского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оюза.</a:t>
            </a:r>
          </a:p>
          <a:p>
            <a:endParaRPr lang="ru-RU" dirty="0"/>
          </a:p>
        </p:txBody>
      </p:sp>
      <p:pic>
        <p:nvPicPr>
          <p:cNvPr id="2052" name="Picture 4" descr="Маленькие герои большой войны — Рамблер/женск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1" y="1884218"/>
            <a:ext cx="4213612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3" y="0"/>
            <a:ext cx="10396882" cy="1025236"/>
          </a:xfrm>
        </p:spPr>
        <p:txBody>
          <a:bodyPr/>
          <a:lstStyle/>
          <a:p>
            <a:r>
              <a:rPr lang="ru-RU" dirty="0" smtClean="0"/>
              <a:t>Слава героям!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1" y="304800"/>
            <a:ext cx="6761018" cy="584661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великой Отечественной войны более 35 тысяч пионеров –юных защитников Родины были награждены орденами и медалями.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второй мировой войны на земле погибло около 15 миллионов детей.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Неугасима память поколений и память тех, кого так свято чтим, давайте, люди, встанем на мгновенье и в скорби постоим и помолчим. 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419" y="767643"/>
            <a:ext cx="4657748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5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433455"/>
            <a:ext cx="10396882" cy="3172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Леня Голиков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2399"/>
            <a:ext cx="7031805" cy="59297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Леня Голиков он рос обыкновенным деревенским парнишкой. Когда немецкие захватчики заняли его родную деревню, Леня собрал на местах боев несколько винтовок, раздобыл у фашистов два мешка гранат, чтобы передать их партизанам. И сам остался в партизанском отряде. Воевал наравне со взрослыми.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свои десять с небольшим лет Леня в боях с оккупантами лично уничтожил 78 немецких солдат и офицеров, подорвал 9 автомашин с боеприпасами. Он участвовал в 27 боевых операциях, взрыве 2 железнодорожных и 12 шоссейных мостов. 15 августа 1942 года юный партизан взорвал немецкую легковую машину, в которой находился важный гитлеровский генерал.</a:t>
            </a:r>
          </a:p>
          <a:p>
            <a:endParaRPr lang="ru-RU" dirty="0"/>
          </a:p>
        </p:txBody>
      </p:sp>
      <p:pic>
        <p:nvPicPr>
          <p:cNvPr id="3074" name="Picture 2" descr="Партизан Лёня Голиков. Жив его подвиг в наших сердцах… | ВКонтакт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00" y="151351"/>
            <a:ext cx="3615963" cy="34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оликов Леонид | OK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277" y="2673928"/>
            <a:ext cx="2665104" cy="39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3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B80E0F"/>
                </a:solidFill>
              </a:rPr>
              <a:t>Леня Голиков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08709" y="1837765"/>
            <a:ext cx="6089073" cy="331118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Погиб Леня Голиков весной 1943 года в неравном бою.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Посмертно ему присвоено звание Героя Советского Союза.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46" y="212270"/>
            <a:ext cx="3974937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5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артизан Валя Котик» — Окна соцреализ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889" y="3704923"/>
            <a:ext cx="4455667" cy="26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209308"/>
            <a:ext cx="10396882" cy="164869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Валя Котик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4692" y="0"/>
            <a:ext cx="6340198" cy="537458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свои 12 лет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пятиклассник</a:t>
            </a: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Валя стал разведчиком в партизанском отряде.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бесстрашно пробирался в расположение вражеских войск, добывал для партизан ценные сведения о постах охраны железнодорожных станций, военных складах, дислокации вражеских подразделений.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счету Вали котика шесть взорванных эшелонов врага, множество успешных засад. </a:t>
            </a:r>
            <a:endParaRPr lang="ru-RU" sz="2600" i="1" dirty="0"/>
          </a:p>
        </p:txBody>
      </p:sp>
      <p:pic>
        <p:nvPicPr>
          <p:cNvPr id="7172" name="Picture 4" descr="Валя Котик: как бил «фрицев» 11-летний партизан | Русская семер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7433" y="63500"/>
            <a:ext cx="3576459" cy="36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1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219200"/>
          </a:xfrm>
        </p:spPr>
        <p:txBody>
          <a:bodyPr/>
          <a:lstStyle/>
          <a:p>
            <a:r>
              <a:rPr lang="ru-RU" dirty="0"/>
              <a:t>Валя Котик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0109" y="886691"/>
            <a:ext cx="6650182" cy="4544291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погиб в 14 лет в неравном бою с фашистами</a:t>
            </a:r>
            <a:r>
              <a:rPr lang="ru-RU" sz="28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8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тому времени Валя Котик уже носил на груди ордена Ленина и Отечественной войны </a:t>
            </a:r>
            <a:r>
              <a:rPr lang="en-US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степени, медаль «Партизану Отечественной войны»</a:t>
            </a:r>
            <a:r>
              <a:rPr lang="en-US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</a:t>
            </a:r>
            <a:r>
              <a:rPr lang="ru-RU" sz="28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8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Валентину Котику </a:t>
            </a:r>
            <a:r>
              <a:rPr lang="ru-RU" sz="28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посмертно присвоено звание Героя Советского Союза</a:t>
            </a:r>
          </a:p>
        </p:txBody>
      </p:sp>
      <p:pic>
        <p:nvPicPr>
          <p:cNvPr id="8194" name="Picture 2" descr="Валя Котик: тайна самого молодого Героя Советского Союз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6367" y="1"/>
            <a:ext cx="4940240" cy="49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352" y="160241"/>
            <a:ext cx="3023878" cy="4487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278582"/>
            <a:ext cx="10396882" cy="139930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Марат </a:t>
            </a:r>
            <a:r>
              <a:rPr lang="ru-RU" dirty="0" err="1">
                <a:solidFill>
                  <a:schemeClr val="tx1"/>
                </a:solidFill>
              </a:rPr>
              <a:t>Казей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418" y="304801"/>
            <a:ext cx="5825837" cy="513905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Белорусскому школьнику Марату </a:t>
            </a:r>
            <a:r>
              <a:rPr lang="ru-RU" sz="2600" b="1" i="1" cap="none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Казею</a:t>
            </a: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было чуть больше тринадцати лет, когда он ушел к партизанам вместе со своей сестрой.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Марат стал разведчиком. Пробирался во вражеские гарнизоны, высматривал, где расположены немецкие посты, штабы, склады с боеприпасами. Сведения, которые он доставлял в отряд, помогали партизанам наносить врагу большие потери.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Марат взрывал мосты, пускал под откос вражеские эшелоны.  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Марат Казей и другие пионеры-герои | Камертон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6650" y="3699164"/>
            <a:ext cx="3200213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3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3964"/>
            <a:ext cx="10396882" cy="1191491"/>
          </a:xfrm>
        </p:spPr>
        <p:txBody>
          <a:bodyPr/>
          <a:lstStyle/>
          <a:p>
            <a:r>
              <a:rPr lang="ru-RU" dirty="0"/>
              <a:t>Марат </a:t>
            </a:r>
            <a:r>
              <a:rPr lang="ru-RU" dirty="0" err="1"/>
              <a:t>Казей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2509" y="1274617"/>
            <a:ext cx="6428510" cy="466898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мае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1944 года, когда советская армия была уже совсем близко и партизаны должны были вот-вот с ней соединиться, </a:t>
            </a: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Марат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попал в засаду</a:t>
            </a: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Подросток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отстреливался до последнего патрона. </a:t>
            </a: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Марата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осталась одна граната, он подпустил врагов поближе и выдернул чеку…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Марату </a:t>
            </a:r>
            <a:r>
              <a:rPr lang="ru-RU" sz="2600" b="1" i="1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Казею</a:t>
            </a: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посмертно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присвоено звание Героя Советского Союза</a:t>
            </a:r>
          </a:p>
          <a:p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311" y="539533"/>
            <a:ext cx="3694496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07" y="221672"/>
            <a:ext cx="3218967" cy="4450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79473"/>
            <a:ext cx="10396882" cy="11519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Зина Портнова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527" y="221672"/>
            <a:ext cx="5957455" cy="457200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5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школьница Зина Портнова летом 1941 года поехала на каникулы к бабушке в Белоруссию.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5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ее и застала война. Спустя несколько месяцев Зина вступила в подпольную организацию «Юные патриоты».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500" b="1" i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стала разведчицей в партизанском отряде. </a:t>
            </a:r>
            <a:endParaRPr lang="ru-RU" sz="2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Портнова Зинаида - Сайт Наука. Общество. Оборо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540" y="2847109"/>
            <a:ext cx="3097287" cy="3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5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38546"/>
            <a:ext cx="10396882" cy="1163781"/>
          </a:xfrm>
        </p:spPr>
        <p:txBody>
          <a:bodyPr/>
          <a:lstStyle/>
          <a:p>
            <a:r>
              <a:rPr lang="ru-RU" dirty="0"/>
              <a:t>Зина Портнова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4692" y="1163782"/>
            <a:ext cx="6456217" cy="477981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ее арестовали. Прямых улик, что она партизанка, у врагов не было. Возможно, все обошлось бы, если бы Портнову не опознал предатель. Ее долго и жестоко пытали. На одном из допросов Зина выхватила у следователя пистолет и застрелила его и еще двух охранников.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80E0F"/>
              </a:buClr>
              <a:buNone/>
            </a:pPr>
            <a:r>
              <a:rPr lang="ru-RU" sz="26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Зине Портновой посмертно </a:t>
            </a:r>
            <a:r>
              <a:rPr lang="ru-RU" sz="2600" b="1" i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присвоено звание Героя Советского Союза</a:t>
            </a:r>
          </a:p>
          <a:p>
            <a:endParaRPr lang="ru-RU" dirty="0"/>
          </a:p>
        </p:txBody>
      </p:sp>
      <p:sp>
        <p:nvSpPr>
          <p:cNvPr id="4" name="AutoShape 4" descr="Зина Портнова - пионерка-героиня. Зина Портнова. Довоенное фот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09" y="553701"/>
            <a:ext cx="4767485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1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130</TotalTime>
  <Words>547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Маленькие герои большой войны</vt:lpstr>
      <vt:lpstr>Леня Голиков</vt:lpstr>
      <vt:lpstr>Леня Голиков</vt:lpstr>
      <vt:lpstr>Валя Котик </vt:lpstr>
      <vt:lpstr>Валя Котик </vt:lpstr>
      <vt:lpstr>Марат Казей </vt:lpstr>
      <vt:lpstr>Марат Казей </vt:lpstr>
      <vt:lpstr>Зина Портнова </vt:lpstr>
      <vt:lpstr>Зина Портнова </vt:lpstr>
      <vt:lpstr>Слава героям!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Скворцова</dc:creator>
  <cp:lastModifiedBy>Елена Скворцова</cp:lastModifiedBy>
  <cp:revision>14</cp:revision>
  <dcterms:created xsi:type="dcterms:W3CDTF">2021-04-22T11:09:28Z</dcterms:created>
  <dcterms:modified xsi:type="dcterms:W3CDTF">2021-04-22T13:37:08Z</dcterms:modified>
</cp:coreProperties>
</file>