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65" r:id="rId6"/>
    <p:sldId id="264" r:id="rId7"/>
    <p:sldId id="263" r:id="rId8"/>
    <p:sldId id="262" r:id="rId9"/>
    <p:sldId id="260" r:id="rId10"/>
    <p:sldId id="259" r:id="rId11"/>
    <p:sldId id="270" r:id="rId12"/>
    <p:sldId id="269" r:id="rId13"/>
    <p:sldId id="27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3CAF5C-D192-45CE-AFB2-CA3CAE27C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41D861-DA7D-4750-8ECE-071F02450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A26934-6DFE-4993-B4E4-1D7FF49A1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1C27B-2DE9-4AAF-AB4D-7BAB13D28ED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802D3E-26D5-4B8F-86F7-8787B9910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5D467-B29E-4836-B695-E3A09BD43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CCA2-B191-4C7C-B7FC-BCF64A894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273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D8ACF-61BF-4BCE-BE05-E0CB49034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6C9DF2-E05F-4D32-B24F-EB3125D36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5DE541-A018-4C20-9B57-062C6CF54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1C27B-2DE9-4AAF-AB4D-7BAB13D28ED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5F5043-F49A-4F8E-829D-3FAE94E5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A09537-16D8-4999-B481-4A3835CEF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CCA2-B191-4C7C-B7FC-BCF64A894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387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DDD359B-F51F-4B63-9AA0-CFE5A953A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C84C10-7468-4AEF-BF64-6E731893D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83A8E9-A94E-4347-B0A6-D0182DF53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1C27B-2DE9-4AAF-AB4D-7BAB13D28ED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4ED419-A852-4FE1-8127-9B89317F8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F1C504-773A-44A3-8B2E-25350F67C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CCA2-B191-4C7C-B7FC-BCF64A894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195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A4A7CA-79F4-4B4D-854B-9FB3060DC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95E792-4B47-4278-AB4B-B074A1A75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DFABEB-A294-48DB-A3E3-F55770BC2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1C27B-2DE9-4AAF-AB4D-7BAB13D28ED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3678F2-5191-411B-AF4C-BD84A261B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21330F-A3FA-4814-9090-B88E0B409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CCA2-B191-4C7C-B7FC-BCF64A894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924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F6F531-AC0A-45DB-94E6-6CF4B7048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6C50C0-6EBD-4D7A-9793-4CA9C4509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E2B7F8-D30A-4C09-B116-559CB16D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1C27B-2DE9-4AAF-AB4D-7BAB13D28ED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963FDC-0095-4C00-AB26-D4D61BA9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27A11A-84ED-4664-AC94-8B42048FF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CCA2-B191-4C7C-B7FC-BCF64A894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622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ABB01-E1C9-463C-94A3-83D25DF33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D8D843-D3D4-44AF-80C5-48E22A34B0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80A3E0-6AEC-4BC4-82E7-71B7C00E7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199FC8-9C18-4566-9D75-9995E6EB8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1C27B-2DE9-4AAF-AB4D-7BAB13D28ED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436E95-CB9E-43B6-8A71-7EB4579FA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096CB0-244B-4665-9697-73E36BB81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CCA2-B191-4C7C-B7FC-BCF64A894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284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59D2E4-57BE-4513-B997-3C8C4AB1F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73F1E1-C450-41E4-96C1-6187ED755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67D4E2-1D73-4A12-A50B-67AFB59EA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D0AFFF1-BF38-46B2-B5C1-06228AAC12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D680B3-5286-4BF6-92F1-9BFDE8110E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F5F1C5D-717D-4925-AF2B-C9AF39C63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1C27B-2DE9-4AAF-AB4D-7BAB13D28ED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5000BDE-F67E-4782-8C5B-48E6FA853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2AE61F-915C-4C13-8039-019663448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CCA2-B191-4C7C-B7FC-BCF64A894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345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5AA148-EDEB-4D42-842F-D1EFD98EE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95430C0-E5BF-4E56-891E-0E1B5C285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1C27B-2DE9-4AAF-AB4D-7BAB13D28ED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1C1AB4B-A356-4423-98DE-B6891BB26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3060AF1-926B-4F25-9EC4-2A2235D28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CCA2-B191-4C7C-B7FC-BCF64A894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838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0F24141-D191-493F-B9DD-B457CAC38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1C27B-2DE9-4AAF-AB4D-7BAB13D28ED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666780-0625-4A75-8FE0-8D8652BAB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359C93-78D1-4B9C-8F89-A8FC774C8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CCA2-B191-4C7C-B7FC-BCF64A894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182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216516-071D-4F86-8B58-4A7B796B9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0F4DD3-E888-4BA3-9196-284EC982D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58DCEB-91EA-4943-AA91-A35FCAAEC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B1D739-CD7C-40CB-87D6-65A73D46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1C27B-2DE9-4AAF-AB4D-7BAB13D28ED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B000C2-2BB6-4CDE-AE28-525A0385C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E4DF47-BC33-40F2-97DE-03C5CFF15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CCA2-B191-4C7C-B7FC-BCF64A894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69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FF39C-A23E-4913-AE26-0C14C0C20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E89DF9-774A-4DD7-8E95-0CA4A3477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E6DFA0E-4262-46E3-984D-049375AA9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E787AD-6BE3-46BD-AA27-3D69F4047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1C27B-2DE9-4AAF-AB4D-7BAB13D28ED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426779-5381-4E41-8208-7F86A73A9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4D7B4E-16D0-4FA0-AA65-4DBC2D883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CCA2-B191-4C7C-B7FC-BCF64A894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906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69B55A-0037-4F69-B4AD-129A58F9C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080818-6350-47E5-A458-108BD35D4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1F5013-489F-4A69-8B0A-D286431CB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1C27B-2DE9-4AAF-AB4D-7BAB13D28ED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968CEA-9240-42AC-86C8-FE970E0A2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EE2636-75C3-49D2-A517-6D221BDE6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CCCA2-B191-4C7C-B7FC-BCF64A894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32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8.wav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4.wav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5.wav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6.wav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7.wav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BF36A6-B3FC-4465-B625-23937A0A1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6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87A35A-2D16-4B46-A533-7AD8E23397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A72558-11BF-49F3-8EAF-EC5B7068DC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844"/>
          <a:stretch/>
        </p:blipFill>
        <p:spPr>
          <a:xfrm>
            <a:off x="1693067" y="897623"/>
            <a:ext cx="8976440" cy="561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3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пожарная машина.wav"/>
          </p:stSnd>
        </p:sndAc>
      </p:transition>
    </mc:Choice>
    <mc:Fallback xmlns="">
      <p:transition spd="slow">
        <p:sndAc>
          <p:stSnd>
            <p:snd r:embed="rId5" name="пожарная машина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бенок">
            <a:extLst>
              <a:ext uri="{FF2B5EF4-FFF2-40B4-BE49-F238E27FC236}">
                <a16:creationId xmlns:a16="http://schemas.microsoft.com/office/drawing/2014/main" id="{79C690B2-7561-4C7B-A44F-F86D3ED9E6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93" b="12707"/>
          <a:stretch/>
        </p:blipFill>
        <p:spPr>
          <a:xfrm>
            <a:off x="5352176" y="0"/>
            <a:ext cx="6839824" cy="6920917"/>
          </a:xfrm>
          <a:prstGeom prst="rect">
            <a:avLst/>
          </a:prstGeom>
        </p:spPr>
      </p:pic>
      <p:pic>
        <p:nvPicPr>
          <p:cNvPr id="4" name="машина">
            <a:extLst>
              <a:ext uri="{FF2B5EF4-FFF2-40B4-BE49-F238E27FC236}">
                <a16:creationId xmlns:a16="http://schemas.microsoft.com/office/drawing/2014/main" id="{9FD028EF-78B5-46F5-A6E7-706266A1D0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3" b="7985"/>
          <a:stretch/>
        </p:blipFill>
        <p:spPr>
          <a:xfrm>
            <a:off x="1365069" y="167778"/>
            <a:ext cx="3087149" cy="2130804"/>
          </a:xfrm>
          <a:prstGeom prst="rect">
            <a:avLst/>
          </a:prstGeom>
        </p:spPr>
      </p:pic>
      <p:pic>
        <p:nvPicPr>
          <p:cNvPr id="6" name="скорая">
            <a:extLst>
              <a:ext uri="{FF2B5EF4-FFF2-40B4-BE49-F238E27FC236}">
                <a16:creationId xmlns:a16="http://schemas.microsoft.com/office/drawing/2014/main" id="{E860BF8A-0BF8-4C3A-BA15-E54409FAD0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" r="2981"/>
          <a:stretch/>
        </p:blipFill>
        <p:spPr>
          <a:xfrm>
            <a:off x="1589236" y="2619462"/>
            <a:ext cx="3003258" cy="1942051"/>
          </a:xfrm>
          <a:prstGeom prst="rect">
            <a:avLst/>
          </a:prstGeom>
        </p:spPr>
      </p:pic>
      <p:pic>
        <p:nvPicPr>
          <p:cNvPr id="7" name="трактор">
            <a:extLst>
              <a:ext uri="{FF2B5EF4-FFF2-40B4-BE49-F238E27FC236}">
                <a16:creationId xmlns:a16="http://schemas.microsoft.com/office/drawing/2014/main" id="{8CE89BDD-6B71-4153-A1FB-CAEC4F403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065" y="5029200"/>
            <a:ext cx="2638816" cy="189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6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стров">
            <a:extLst>
              <a:ext uri="{FF2B5EF4-FFF2-40B4-BE49-F238E27FC236}">
                <a16:creationId xmlns:a16="http://schemas.microsoft.com/office/drawing/2014/main" id="{206D8659-2764-4B7E-B0C8-DBBA0AED7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060" y="0"/>
            <a:ext cx="7208939" cy="6858000"/>
          </a:xfrm>
          <a:prstGeom prst="rect">
            <a:avLst/>
          </a:prstGeom>
        </p:spPr>
      </p:pic>
      <p:pic>
        <p:nvPicPr>
          <p:cNvPr id="4" name="самолет">
            <a:extLst>
              <a:ext uri="{FF2B5EF4-FFF2-40B4-BE49-F238E27FC236}">
                <a16:creationId xmlns:a16="http://schemas.microsoft.com/office/drawing/2014/main" id="{CCFD5AAE-7F87-40F8-A2A6-AB7E6C7A56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99" y="268447"/>
            <a:ext cx="3615941" cy="1497435"/>
          </a:xfrm>
          <a:prstGeom prst="rect">
            <a:avLst/>
          </a:prstGeom>
        </p:spPr>
      </p:pic>
      <p:pic>
        <p:nvPicPr>
          <p:cNvPr id="5" name="пароход">
            <a:extLst>
              <a:ext uri="{FF2B5EF4-FFF2-40B4-BE49-F238E27FC236}">
                <a16:creationId xmlns:a16="http://schemas.microsoft.com/office/drawing/2014/main" id="{703858AE-2226-4B09-8EBC-CE08171D90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551" t="6239" r="7583"/>
          <a:stretch/>
        </p:blipFill>
        <p:spPr>
          <a:xfrm>
            <a:off x="888946" y="4488111"/>
            <a:ext cx="3615941" cy="2369889"/>
          </a:xfrm>
          <a:prstGeom prst="rect">
            <a:avLst/>
          </a:prstGeom>
        </p:spPr>
      </p:pic>
      <p:pic>
        <p:nvPicPr>
          <p:cNvPr id="6" name="поезд">
            <a:extLst>
              <a:ext uri="{FF2B5EF4-FFF2-40B4-BE49-F238E27FC236}">
                <a16:creationId xmlns:a16="http://schemas.microsoft.com/office/drawing/2014/main" id="{570D8033-4EFB-4BB5-BB6A-726BA5354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9300" y="2256640"/>
            <a:ext cx="5212360" cy="203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7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жар">
            <a:extLst>
              <a:ext uri="{FF2B5EF4-FFF2-40B4-BE49-F238E27FC236}">
                <a16:creationId xmlns:a16="http://schemas.microsoft.com/office/drawing/2014/main" id="{5366F46E-CAFD-42AB-804F-2AC39DF8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9728" y="65015"/>
            <a:ext cx="7082272" cy="6858000"/>
          </a:xfrm>
          <a:prstGeom prst="rect">
            <a:avLst/>
          </a:prstGeom>
        </p:spPr>
      </p:pic>
      <p:pic>
        <p:nvPicPr>
          <p:cNvPr id="4" name="пожарка">
            <a:extLst>
              <a:ext uri="{FF2B5EF4-FFF2-40B4-BE49-F238E27FC236}">
                <a16:creationId xmlns:a16="http://schemas.microsoft.com/office/drawing/2014/main" id="{F1100AC4-A215-43F8-AB1A-D9538B3F7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6"/>
          <a:stretch/>
        </p:blipFill>
        <p:spPr>
          <a:xfrm>
            <a:off x="940799" y="4657989"/>
            <a:ext cx="3601672" cy="2202110"/>
          </a:xfrm>
          <a:prstGeom prst="rect">
            <a:avLst/>
          </a:prstGeom>
        </p:spPr>
      </p:pic>
      <p:pic>
        <p:nvPicPr>
          <p:cNvPr id="5" name="скорая">
            <a:extLst>
              <a:ext uri="{FF2B5EF4-FFF2-40B4-BE49-F238E27FC236}">
                <a16:creationId xmlns:a16="http://schemas.microsoft.com/office/drawing/2014/main" id="{AA2C1B1C-50D5-4324-AB8D-B077DA7133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" r="2981"/>
          <a:stretch/>
        </p:blipFill>
        <p:spPr>
          <a:xfrm>
            <a:off x="1456888" y="376455"/>
            <a:ext cx="3003258" cy="1942051"/>
          </a:xfrm>
          <a:prstGeom prst="rect">
            <a:avLst/>
          </a:prstGeom>
        </p:spPr>
      </p:pic>
      <p:pic>
        <p:nvPicPr>
          <p:cNvPr id="6" name="каток">
            <a:extLst>
              <a:ext uri="{FF2B5EF4-FFF2-40B4-BE49-F238E27FC236}">
                <a16:creationId xmlns:a16="http://schemas.microsoft.com/office/drawing/2014/main" id="{0492BD93-5EB6-40B7-89FF-A194C4FAF9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4862"/>
          <a:stretch/>
        </p:blipFill>
        <p:spPr>
          <a:xfrm>
            <a:off x="1701400" y="2437002"/>
            <a:ext cx="3012813" cy="198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9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человек">
            <a:extLst>
              <a:ext uri="{FF2B5EF4-FFF2-40B4-BE49-F238E27FC236}">
                <a16:creationId xmlns:a16="http://schemas.microsoft.com/office/drawing/2014/main" id="{F4A727EA-54D8-4508-B401-174E8A9170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9" b="8443"/>
          <a:stretch/>
        </p:blipFill>
        <p:spPr>
          <a:xfrm>
            <a:off x="0" y="-1"/>
            <a:ext cx="1938611" cy="2190139"/>
          </a:xfrm>
          <a:prstGeom prst="rect">
            <a:avLst/>
          </a:prstGeom>
        </p:spPr>
      </p:pic>
      <p:sp>
        <p:nvSpPr>
          <p:cNvPr id="5" name="Стрелка: 1">
            <a:extLst>
              <a:ext uri="{FF2B5EF4-FFF2-40B4-BE49-F238E27FC236}">
                <a16:creationId xmlns:a16="http://schemas.microsoft.com/office/drawing/2014/main" id="{14F1AB7A-E037-42F0-94B9-3C0D0FD2FDD0}"/>
              </a:ext>
            </a:extLst>
          </p:cNvPr>
          <p:cNvSpPr/>
          <p:nvPr/>
        </p:nvSpPr>
        <p:spPr>
          <a:xfrm>
            <a:off x="2080470" y="1012970"/>
            <a:ext cx="1023456" cy="55367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тащат камень">
            <a:extLst>
              <a:ext uri="{FF2B5EF4-FFF2-40B4-BE49-F238E27FC236}">
                <a16:creationId xmlns:a16="http://schemas.microsoft.com/office/drawing/2014/main" id="{DD679BCC-4D52-46BC-A2EE-1928D9752FC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24" y="161641"/>
            <a:ext cx="2403533" cy="1914940"/>
          </a:xfrm>
          <a:prstGeom prst="rect">
            <a:avLst/>
          </a:prstGeom>
        </p:spPr>
      </p:pic>
      <p:sp>
        <p:nvSpPr>
          <p:cNvPr id="8" name="Стрелка: 2">
            <a:extLst>
              <a:ext uri="{FF2B5EF4-FFF2-40B4-BE49-F238E27FC236}">
                <a16:creationId xmlns:a16="http://schemas.microsoft.com/office/drawing/2014/main" id="{AFFE8007-473E-40A0-8832-6063A11D1546}"/>
              </a:ext>
            </a:extLst>
          </p:cNvPr>
          <p:cNvSpPr/>
          <p:nvPr/>
        </p:nvSpPr>
        <p:spPr>
          <a:xfrm>
            <a:off x="6093206" y="1023457"/>
            <a:ext cx="1023456" cy="55367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колесо">
            <a:extLst>
              <a:ext uri="{FF2B5EF4-FFF2-40B4-BE49-F238E27FC236}">
                <a16:creationId xmlns:a16="http://schemas.microsoft.com/office/drawing/2014/main" id="{69BDE2B4-D2D9-4030-A9EA-3155D8AA72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07" y="57598"/>
            <a:ext cx="2202023" cy="2123026"/>
          </a:xfrm>
          <a:prstGeom prst="rect">
            <a:avLst/>
          </a:prstGeom>
        </p:spPr>
      </p:pic>
      <p:sp>
        <p:nvSpPr>
          <p:cNvPr id="11" name="Стрелка: 3">
            <a:extLst>
              <a:ext uri="{FF2B5EF4-FFF2-40B4-BE49-F238E27FC236}">
                <a16:creationId xmlns:a16="http://schemas.microsoft.com/office/drawing/2014/main" id="{D470076D-5B7A-435E-BA19-D81398A4B2C0}"/>
              </a:ext>
            </a:extLst>
          </p:cNvPr>
          <p:cNvSpPr/>
          <p:nvPr/>
        </p:nvSpPr>
        <p:spPr>
          <a:xfrm>
            <a:off x="10710207" y="977167"/>
            <a:ext cx="1023456" cy="55367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повозки">
            <a:extLst>
              <a:ext uri="{FF2B5EF4-FFF2-40B4-BE49-F238E27FC236}">
                <a16:creationId xmlns:a16="http://schemas.microsoft.com/office/drawing/2014/main" id="{C646B616-B834-4DAF-9CDB-2CCA9BDAB0C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9615"/>
            <a:ext cx="3524250" cy="1765882"/>
          </a:xfrm>
          <a:prstGeom prst="rect">
            <a:avLst/>
          </a:prstGeom>
        </p:spPr>
      </p:pic>
      <p:sp>
        <p:nvSpPr>
          <p:cNvPr id="14" name="Стрелка: 4">
            <a:extLst>
              <a:ext uri="{FF2B5EF4-FFF2-40B4-BE49-F238E27FC236}">
                <a16:creationId xmlns:a16="http://schemas.microsoft.com/office/drawing/2014/main" id="{02C0C3A0-1947-44DB-8AAB-C42357F57224}"/>
              </a:ext>
            </a:extLst>
          </p:cNvPr>
          <p:cNvSpPr/>
          <p:nvPr/>
        </p:nvSpPr>
        <p:spPr>
          <a:xfrm>
            <a:off x="4072855" y="3185719"/>
            <a:ext cx="1023456" cy="55367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5">
            <a:extLst>
              <a:ext uri="{FF2B5EF4-FFF2-40B4-BE49-F238E27FC236}">
                <a16:creationId xmlns:a16="http://schemas.microsoft.com/office/drawing/2014/main" id="{BCF61B3A-2ADC-4EE9-8FDF-B8BAA173A1C0}"/>
              </a:ext>
            </a:extLst>
          </p:cNvPr>
          <p:cNvSpPr/>
          <p:nvPr/>
        </p:nvSpPr>
        <p:spPr>
          <a:xfrm>
            <a:off x="11092726" y="3462555"/>
            <a:ext cx="1023456" cy="55367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6">
            <a:extLst>
              <a:ext uri="{FF2B5EF4-FFF2-40B4-BE49-F238E27FC236}">
                <a16:creationId xmlns:a16="http://schemas.microsoft.com/office/drawing/2014/main" id="{EACDD57F-2DE9-4806-959D-9A1ABA63FF2F}"/>
              </a:ext>
            </a:extLst>
          </p:cNvPr>
          <p:cNvSpPr/>
          <p:nvPr/>
        </p:nvSpPr>
        <p:spPr>
          <a:xfrm>
            <a:off x="5096311" y="5796486"/>
            <a:ext cx="1023456" cy="55367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машина">
            <a:extLst>
              <a:ext uri="{FF2B5EF4-FFF2-40B4-BE49-F238E27FC236}">
                <a16:creationId xmlns:a16="http://schemas.microsoft.com/office/drawing/2014/main" id="{9AE8C0A4-CBA3-4121-B6A1-0D9731F16DF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88" y="4958195"/>
            <a:ext cx="5588194" cy="1905000"/>
          </a:xfrm>
          <a:prstGeom prst="rect">
            <a:avLst/>
          </a:prstGeom>
        </p:spPr>
      </p:pic>
      <p:pic>
        <p:nvPicPr>
          <p:cNvPr id="25" name="карета">
            <a:extLst>
              <a:ext uri="{FF2B5EF4-FFF2-40B4-BE49-F238E27FC236}">
                <a16:creationId xmlns:a16="http://schemas.microsoft.com/office/drawing/2014/main" id="{CEC5A092-E594-444C-B5D8-88D0FA46A7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3" b="11188"/>
          <a:stretch/>
        </p:blipFill>
        <p:spPr>
          <a:xfrm>
            <a:off x="5352176" y="2449281"/>
            <a:ext cx="5358031" cy="2382474"/>
          </a:xfrm>
          <a:prstGeom prst="rect">
            <a:avLst/>
          </a:prstGeom>
        </p:spPr>
      </p:pic>
      <p:pic>
        <p:nvPicPr>
          <p:cNvPr id="27" name="паровая машина">
            <a:extLst>
              <a:ext uri="{FF2B5EF4-FFF2-40B4-BE49-F238E27FC236}">
                <a16:creationId xmlns:a16="http://schemas.microsoft.com/office/drawing/2014/main" id="{FF6E2387-39A3-43C4-81C4-E24897C3330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" y="4519022"/>
            <a:ext cx="4823942" cy="233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6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4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4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4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4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7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4D08AA-18E8-4362-B2AE-B7BF3BC6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9" y="0"/>
            <a:ext cx="12267249" cy="6858000"/>
          </a:xfrm>
          <a:prstGeom prst="rect">
            <a:avLst/>
          </a:prstGeom>
        </p:spPr>
      </p:pic>
      <p:pic>
        <p:nvPicPr>
          <p:cNvPr id="6" name="машина">
            <a:extLst>
              <a:ext uri="{FF2B5EF4-FFF2-40B4-BE49-F238E27FC236}">
                <a16:creationId xmlns:a16="http://schemas.microsoft.com/office/drawing/2014/main" id="{08BEB50E-EE12-4F5E-AE38-4AA3C7CAB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469" y="505436"/>
            <a:ext cx="9932566" cy="635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4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ndAc>
          <p:stSnd loop="1">
            <p:snd r:embed="rId2" name="пожарка.wav"/>
          </p:stSnd>
        </p:sndAc>
      </p:transition>
    </mc:Choice>
    <mc:Fallback xmlns="">
      <p:transition spd="slow">
        <p:sndAc>
          <p:stSnd loop="1">
            <p:snd r:embed="rId5" name="пожарка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фон">
            <a:extLst>
              <a:ext uri="{FF2B5EF4-FFF2-40B4-BE49-F238E27FC236}">
                <a16:creationId xmlns:a16="http://schemas.microsoft.com/office/drawing/2014/main" id="{8AC76BCB-FC60-4F03-B72F-A20AD4E57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547AFF-E746-447D-9AF2-B1CF93AD830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25" y="134224"/>
            <a:ext cx="10586906" cy="672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1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тракторишко.WAV"/>
          </p:stSnd>
        </p:sndAc>
      </p:transition>
    </mc:Choice>
    <mc:Fallback xmlns="">
      <p:transition spd="slow">
        <p:sndAc>
          <p:stSnd>
            <p:snd r:embed="rId5" name="тракторишко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он">
            <a:extLst>
              <a:ext uri="{FF2B5EF4-FFF2-40B4-BE49-F238E27FC236}">
                <a16:creationId xmlns:a16="http://schemas.microsoft.com/office/drawing/2014/main" id="{D4B28B4D-14C9-41CF-90A3-DF25AC2B9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7DCB61-BDFD-4A22-A731-535EC0C3E0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064"/>
          <a:stretch/>
        </p:blipFill>
        <p:spPr>
          <a:xfrm>
            <a:off x="-151002" y="0"/>
            <a:ext cx="12192000" cy="650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5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 loop="1">
            <p:snd r:embed="rId2" name="трактор (2).wav"/>
          </p:stSnd>
        </p:sndAc>
      </p:transition>
    </mc:Choice>
    <mc:Fallback xmlns="">
      <p:transition spd="slow">
        <p:sndAc>
          <p:stSnd loop="1">
            <p:snd r:embed="rId5" name="трактор (2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8142C6-86D6-4944-BDA6-127EF96D3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E39F9E-A434-4811-881C-1BF494A6B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459" y="1644242"/>
            <a:ext cx="9843083" cy="50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0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полиция.WAV"/>
          </p:stSnd>
        </p:sndAc>
      </p:transition>
    </mc:Choice>
    <mc:Fallback xmlns="">
      <p:transition spd="slow">
        <p:sndAc>
          <p:stSnd>
            <p:snd r:embed="rId5" name="полиция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>
            <a:extLst>
              <a:ext uri="{FF2B5EF4-FFF2-40B4-BE49-F238E27FC236}">
                <a16:creationId xmlns:a16="http://schemas.microsoft.com/office/drawing/2014/main" id="{C0F3A0A4-AAD4-4686-9EC0-5A6F4ABD8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6626C4-B01C-47D3-B966-758C01C53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41" y="1820411"/>
            <a:ext cx="9982900" cy="490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7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автомобиль.wav"/>
          </p:stSnd>
        </p:sndAc>
      </p:transition>
    </mc:Choice>
    <mc:Fallback xmlns="">
      <p:transition spd="slow">
        <p:sndAc>
          <p:stSnd>
            <p:snd r:embed="rId5" name="автомобиль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он">
            <a:extLst>
              <a:ext uri="{FF2B5EF4-FFF2-40B4-BE49-F238E27FC236}">
                <a16:creationId xmlns:a16="http://schemas.microsoft.com/office/drawing/2014/main" id="{D4B28B4D-14C9-41CF-90A3-DF25AC2B9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24911C-BFEC-46AA-BEFC-F8E1DF35D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9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ертолет.WAV"/>
          </p:stSnd>
        </p:sndAc>
      </p:transition>
    </mc:Choice>
    <mc:Fallback xmlns="">
      <p:transition spd="slow">
        <p:sndAc>
          <p:stSnd>
            <p:snd r:embed="rId5" name="вертолет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28697F-B5F4-46D7-939A-66E93801C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пароход">
            <a:extLst>
              <a:ext uri="{FF2B5EF4-FFF2-40B4-BE49-F238E27FC236}">
                <a16:creationId xmlns:a16="http://schemas.microsoft.com/office/drawing/2014/main" id="{F7E315BE-4900-4B7F-A657-976A89F4FC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551" t="6239" r="7583"/>
          <a:stretch/>
        </p:blipFill>
        <p:spPr>
          <a:xfrm>
            <a:off x="888946" y="1"/>
            <a:ext cx="11303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1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параход плывет.WAV"/>
          </p:stSnd>
        </p:sndAc>
      </p:transition>
    </mc:Choice>
    <mc:Fallback xmlns="">
      <p:transition spd="slow">
        <p:sndAc>
          <p:stSnd>
            <p:snd r:embed="rId5" name="параход плывет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0</Words>
  <Application>Microsoft Office PowerPoint</Application>
  <PresentationFormat>Широкоэкранный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stro-21-11</dc:creator>
  <cp:lastModifiedBy>stro-21-11</cp:lastModifiedBy>
  <cp:revision>12</cp:revision>
  <dcterms:created xsi:type="dcterms:W3CDTF">2021-11-02T08:58:25Z</dcterms:created>
  <dcterms:modified xsi:type="dcterms:W3CDTF">2023-02-16T10:18:37Z</dcterms:modified>
</cp:coreProperties>
</file>