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handoutMasterIdLst>
    <p:handoutMasterId r:id="rId37"/>
  </p:handoutMasterIdLst>
  <p:sldIdLst>
    <p:sldId id="256" r:id="rId3"/>
    <p:sldId id="312" r:id="rId4"/>
    <p:sldId id="327" r:id="rId5"/>
    <p:sldId id="326" r:id="rId6"/>
    <p:sldId id="317" r:id="rId7"/>
    <p:sldId id="323" r:id="rId8"/>
    <p:sldId id="278" r:id="rId9"/>
    <p:sldId id="300" r:id="rId10"/>
    <p:sldId id="328" r:id="rId11"/>
    <p:sldId id="319" r:id="rId12"/>
    <p:sldId id="301" r:id="rId13"/>
    <p:sldId id="302" r:id="rId14"/>
    <p:sldId id="335" r:id="rId15"/>
    <p:sldId id="321" r:id="rId16"/>
    <p:sldId id="303" r:id="rId17"/>
    <p:sldId id="322" r:id="rId18"/>
    <p:sldId id="324" r:id="rId19"/>
    <p:sldId id="257" r:id="rId20"/>
    <p:sldId id="258" r:id="rId21"/>
    <p:sldId id="279" r:id="rId22"/>
    <p:sldId id="329" r:id="rId23"/>
    <p:sldId id="331" r:id="rId24"/>
    <p:sldId id="336" r:id="rId25"/>
    <p:sldId id="262" r:id="rId26"/>
    <p:sldId id="337" r:id="rId27"/>
    <p:sldId id="259" r:id="rId28"/>
    <p:sldId id="261" r:id="rId29"/>
    <p:sldId id="260" r:id="rId30"/>
    <p:sldId id="318" r:id="rId31"/>
    <p:sldId id="287" r:id="rId32"/>
    <p:sldId id="299" r:id="rId33"/>
    <p:sldId id="333" r:id="rId34"/>
    <p:sldId id="291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EDFAF1-BDC2-4E37-B069-7EFE55D0E3F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3B7701-31D4-4F7C-B4FF-2C9B67D229AD}">
      <dgm:prSet phldrT="[Текст]" custT="1"/>
      <dgm:spPr/>
      <dgm:t>
        <a:bodyPr/>
        <a:lstStyle/>
        <a:p>
          <a:pPr algn="l"/>
          <a:r>
            <a: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САМОПОЗНАНИЕ - которое включает:</a:t>
          </a:r>
        </a:p>
        <a:p>
          <a:pPr algn="l"/>
          <a:r>
            <a: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- наблюдение;		- анализ; </a:t>
          </a:r>
        </a:p>
        <a:p>
          <a:pPr algn="l"/>
          <a:r>
            <a: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- оценивание;		- сравнение</a:t>
          </a:r>
        </a:p>
        <a:p>
          <a:pPr algn="l"/>
          <a:endParaRPr lang="ru-RU" sz="1500" dirty="0"/>
        </a:p>
      </dgm:t>
    </dgm:pt>
    <dgm:pt modelId="{A8309012-AFD2-42A4-8A7A-FF2113263409}" type="parTrans" cxnId="{AAD28330-F78E-4770-9B82-D1E16AB7740C}">
      <dgm:prSet/>
      <dgm:spPr/>
      <dgm:t>
        <a:bodyPr/>
        <a:lstStyle/>
        <a:p>
          <a:endParaRPr lang="ru-RU"/>
        </a:p>
      </dgm:t>
    </dgm:pt>
    <dgm:pt modelId="{348CF8D3-BA7E-49F5-B6D2-17D124CE4075}" type="sibTrans" cxnId="{AAD28330-F78E-4770-9B82-D1E16AB7740C}">
      <dgm:prSet/>
      <dgm:spPr/>
      <dgm:t>
        <a:bodyPr/>
        <a:lstStyle/>
        <a:p>
          <a:endParaRPr lang="ru-RU"/>
        </a:p>
      </dgm:t>
    </dgm:pt>
    <dgm:pt modelId="{3163C0EC-A91F-469D-BD72-88CA2F5D7D5C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САМООБЛАДАНИЕ - которое опирается на:</a:t>
          </a:r>
        </a:p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убеждение;		- контроль;</a:t>
          </a:r>
        </a:p>
        <a:p>
          <a:r>
            <a: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- приказ; 		- внушение;</a:t>
          </a:r>
        </a:p>
        <a:p>
          <a:r>
            <a: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- подкрепление;		- принуждение</a:t>
          </a:r>
        </a:p>
        <a:p>
          <a:endParaRPr lang="ru-RU" sz="1500" dirty="0"/>
        </a:p>
      </dgm:t>
    </dgm:pt>
    <dgm:pt modelId="{1B04C950-703D-4110-AB4A-7C9C1150051E}" type="parTrans" cxnId="{6BFAC7D0-A67A-45B7-B73E-97AAFF10C3EE}">
      <dgm:prSet/>
      <dgm:spPr/>
      <dgm:t>
        <a:bodyPr/>
        <a:lstStyle/>
        <a:p>
          <a:endParaRPr lang="ru-RU"/>
        </a:p>
      </dgm:t>
    </dgm:pt>
    <dgm:pt modelId="{38F8A3D5-35CA-4968-A40B-24BFCA6198D8}" type="sibTrans" cxnId="{6BFAC7D0-A67A-45B7-B73E-97AAFF10C3EE}">
      <dgm:prSet/>
      <dgm:spPr/>
      <dgm:t>
        <a:bodyPr/>
        <a:lstStyle/>
        <a:p>
          <a:endParaRPr lang="ru-RU"/>
        </a:p>
      </dgm:t>
    </dgm:pt>
    <dgm:pt modelId="{596841BA-249A-4B55-BE7E-43F6641780FF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САМОСТИМУЛИРОВАНИЕ- которое предполагает:</a:t>
          </a:r>
        </a:p>
        <a:p>
          <a:r>
            <a: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- утверждение;	 - поощрение;</a:t>
          </a:r>
        </a:p>
        <a:p>
          <a:r>
            <a: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- одобрение; 	 - наказание</a:t>
          </a:r>
        </a:p>
      </dgm:t>
    </dgm:pt>
    <dgm:pt modelId="{B9AA67B9-6AD7-4A2C-85B0-14268BD2DD14}" type="parTrans" cxnId="{5F66770A-1B9D-49CE-905C-9BB4981AFAAD}">
      <dgm:prSet/>
      <dgm:spPr/>
      <dgm:t>
        <a:bodyPr/>
        <a:lstStyle/>
        <a:p>
          <a:endParaRPr lang="ru-RU"/>
        </a:p>
      </dgm:t>
    </dgm:pt>
    <dgm:pt modelId="{EEB21684-167F-4B10-B62C-95946E8FD5A7}" type="sibTrans" cxnId="{5F66770A-1B9D-49CE-905C-9BB4981AFAAD}">
      <dgm:prSet/>
      <dgm:spPr/>
      <dgm:t>
        <a:bodyPr/>
        <a:lstStyle/>
        <a:p>
          <a:endParaRPr lang="ru-RU"/>
        </a:p>
      </dgm:t>
    </dgm:pt>
    <dgm:pt modelId="{03C22021-5B45-4902-A894-B74048BEAE26}" type="pres">
      <dgm:prSet presAssocID="{9CEDFAF1-BDC2-4E37-B069-7EFE55D0E3F1}" presName="Name0" presStyleCnt="0">
        <dgm:presLayoutVars>
          <dgm:dir/>
          <dgm:resizeHandles val="exact"/>
        </dgm:presLayoutVars>
      </dgm:prSet>
      <dgm:spPr/>
    </dgm:pt>
    <dgm:pt modelId="{84959623-F2C4-4124-BFBA-EED292E3D93C}" type="pres">
      <dgm:prSet presAssocID="{F83B7701-31D4-4F7C-B4FF-2C9B67D229AD}" presName="composite" presStyleCnt="0"/>
      <dgm:spPr/>
    </dgm:pt>
    <dgm:pt modelId="{7AC9439E-E323-4C4F-AEFB-55C4AE800503}" type="pres">
      <dgm:prSet presAssocID="{F83B7701-31D4-4F7C-B4FF-2C9B67D229AD}" presName="rect1" presStyleLbl="trAlignAcc1" presStyleIdx="0" presStyleCnt="3" custScaleX="182482" custScaleY="126149" custLinFactNeighborX="9075" custLinFactNeighborY="13130">
        <dgm:presLayoutVars>
          <dgm:bulletEnabled val="1"/>
        </dgm:presLayoutVars>
      </dgm:prSet>
      <dgm:spPr/>
    </dgm:pt>
    <dgm:pt modelId="{D4A309B8-4C1A-44FA-BB98-089798EB1DDD}" type="pres">
      <dgm:prSet presAssocID="{F83B7701-31D4-4F7C-B4FF-2C9B67D229AD}" presName="rect2" presStyleLbl="fgImgPlace1" presStyleIdx="0" presStyleCnt="3" custScaleX="123968" custScaleY="120077" custLinFactX="-92119" custLinFactNeighborX="-100000" custLinFactNeighborY="24003"/>
      <dgm:spPr>
        <a:blipFill dpi="0" rotWithShape="1">
          <a:blip xmlns:r="http://schemas.openxmlformats.org/officeDocument/2006/relationships" r:embed="rId1" cstate="print"/>
          <a:srcRect/>
          <a:stretch>
            <a:fillRect l="-87000" t="-6085" r="-87000" b="1"/>
          </a:stretch>
        </a:blipFill>
      </dgm:spPr>
    </dgm:pt>
    <dgm:pt modelId="{0038434F-4729-42DC-B9DC-DF500CCED765}" type="pres">
      <dgm:prSet presAssocID="{348CF8D3-BA7E-49F5-B6D2-17D124CE4075}" presName="sibTrans" presStyleCnt="0"/>
      <dgm:spPr/>
    </dgm:pt>
    <dgm:pt modelId="{A1297987-1522-475F-BFB4-3B86810F6B10}" type="pres">
      <dgm:prSet presAssocID="{3163C0EC-A91F-469D-BD72-88CA2F5D7D5C}" presName="composite" presStyleCnt="0"/>
      <dgm:spPr/>
    </dgm:pt>
    <dgm:pt modelId="{4CD5B52D-270A-48BF-90DB-21D6AEC0698F}" type="pres">
      <dgm:prSet presAssocID="{3163C0EC-A91F-469D-BD72-88CA2F5D7D5C}" presName="rect1" presStyleLbl="trAlignAcc1" presStyleIdx="1" presStyleCnt="3" custScaleX="165736" custScaleY="163350" custLinFactNeighborX="-417" custLinFactNeighborY="40672">
        <dgm:presLayoutVars>
          <dgm:bulletEnabled val="1"/>
        </dgm:presLayoutVars>
      </dgm:prSet>
      <dgm:spPr/>
    </dgm:pt>
    <dgm:pt modelId="{3434C5F1-343B-4C89-9ECC-1594B9B4BAD3}" type="pres">
      <dgm:prSet presAssocID="{3163C0EC-A91F-469D-BD72-88CA2F5D7D5C}" presName="rect2" presStyleLbl="fgImgPlace1" presStyleIdx="1" presStyleCnt="3" custLinFactX="-39107" custLinFactNeighborX="-100000" custLinFactNeighborY="27766"/>
      <dgm:spPr>
        <a:blipFill rotWithShape="1">
          <a:blip xmlns:r="http://schemas.openxmlformats.org/officeDocument/2006/relationships" r:embed="rId2" cstate="print"/>
          <a:srcRect/>
          <a:stretch>
            <a:fillRect l="-50000" r="-50000"/>
          </a:stretch>
        </a:blipFill>
      </dgm:spPr>
    </dgm:pt>
    <dgm:pt modelId="{93953D8C-CCBA-4FAC-B19E-3A00C6EE08FE}" type="pres">
      <dgm:prSet presAssocID="{38F8A3D5-35CA-4968-A40B-24BFCA6198D8}" presName="sibTrans" presStyleCnt="0"/>
      <dgm:spPr/>
    </dgm:pt>
    <dgm:pt modelId="{FB9EAF11-9E19-425E-965F-03E823CFBEF9}" type="pres">
      <dgm:prSet presAssocID="{596841BA-249A-4B55-BE7E-43F6641780FF}" presName="composite" presStyleCnt="0"/>
      <dgm:spPr/>
    </dgm:pt>
    <dgm:pt modelId="{570AC238-6562-428E-9752-A0F195BBDBA2}" type="pres">
      <dgm:prSet presAssocID="{596841BA-249A-4B55-BE7E-43F6641780FF}" presName="rect1" presStyleLbl="trAlignAcc1" presStyleIdx="2" presStyleCnt="3" custScaleX="119852" custScaleY="171158" custLinFactNeighborX="888" custLinFactNeighborY="11923">
        <dgm:presLayoutVars>
          <dgm:bulletEnabled val="1"/>
        </dgm:presLayoutVars>
      </dgm:prSet>
      <dgm:spPr/>
    </dgm:pt>
    <dgm:pt modelId="{2692981F-F9B5-4AE3-A2F5-211791502D53}" type="pres">
      <dgm:prSet presAssocID="{596841BA-249A-4B55-BE7E-43F6641780FF}" presName="rect2" presStyleLbl="fgImgPlace1" presStyleIdx="2" presStyleCnt="3" custScaleY="113295" custLinFactNeighborX="-44494" custLinFactNeighborY="28135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</dgm:ptLst>
  <dgm:cxnLst>
    <dgm:cxn modelId="{5F66770A-1B9D-49CE-905C-9BB4981AFAAD}" srcId="{9CEDFAF1-BDC2-4E37-B069-7EFE55D0E3F1}" destId="{596841BA-249A-4B55-BE7E-43F6641780FF}" srcOrd="2" destOrd="0" parTransId="{B9AA67B9-6AD7-4A2C-85B0-14268BD2DD14}" sibTransId="{EEB21684-167F-4B10-B62C-95946E8FD5A7}"/>
    <dgm:cxn modelId="{DF391720-059B-483F-8AD0-F9A53F87F40F}" type="presOf" srcId="{F83B7701-31D4-4F7C-B4FF-2C9B67D229AD}" destId="{7AC9439E-E323-4C4F-AEFB-55C4AE800503}" srcOrd="0" destOrd="0" presId="urn:microsoft.com/office/officeart/2008/layout/PictureStrips"/>
    <dgm:cxn modelId="{AAD28330-F78E-4770-9B82-D1E16AB7740C}" srcId="{9CEDFAF1-BDC2-4E37-B069-7EFE55D0E3F1}" destId="{F83B7701-31D4-4F7C-B4FF-2C9B67D229AD}" srcOrd="0" destOrd="0" parTransId="{A8309012-AFD2-42A4-8A7A-FF2113263409}" sibTransId="{348CF8D3-BA7E-49F5-B6D2-17D124CE4075}"/>
    <dgm:cxn modelId="{74744A3F-7CF8-468C-892B-B6785E22ED2C}" type="presOf" srcId="{596841BA-249A-4B55-BE7E-43F6641780FF}" destId="{570AC238-6562-428E-9752-A0F195BBDBA2}" srcOrd="0" destOrd="0" presId="urn:microsoft.com/office/officeart/2008/layout/PictureStrips"/>
    <dgm:cxn modelId="{6BFAC7D0-A67A-45B7-B73E-97AAFF10C3EE}" srcId="{9CEDFAF1-BDC2-4E37-B069-7EFE55D0E3F1}" destId="{3163C0EC-A91F-469D-BD72-88CA2F5D7D5C}" srcOrd="1" destOrd="0" parTransId="{1B04C950-703D-4110-AB4A-7C9C1150051E}" sibTransId="{38F8A3D5-35CA-4968-A40B-24BFCA6198D8}"/>
    <dgm:cxn modelId="{9815ABE7-DA34-439F-8BE1-BEF412867920}" type="presOf" srcId="{3163C0EC-A91F-469D-BD72-88CA2F5D7D5C}" destId="{4CD5B52D-270A-48BF-90DB-21D6AEC0698F}" srcOrd="0" destOrd="0" presId="urn:microsoft.com/office/officeart/2008/layout/PictureStrips"/>
    <dgm:cxn modelId="{1A4764F8-ED92-467C-B03F-D03F3E0FF0DF}" type="presOf" srcId="{9CEDFAF1-BDC2-4E37-B069-7EFE55D0E3F1}" destId="{03C22021-5B45-4902-A894-B74048BEAE26}" srcOrd="0" destOrd="0" presId="urn:microsoft.com/office/officeart/2008/layout/PictureStrips"/>
    <dgm:cxn modelId="{230A56A5-6FBD-4AA2-8FEB-5B21FB7E58A0}" type="presParOf" srcId="{03C22021-5B45-4902-A894-B74048BEAE26}" destId="{84959623-F2C4-4124-BFBA-EED292E3D93C}" srcOrd="0" destOrd="0" presId="urn:microsoft.com/office/officeart/2008/layout/PictureStrips"/>
    <dgm:cxn modelId="{5CFB4D14-27ED-440C-AA3E-96E15F7F0D79}" type="presParOf" srcId="{84959623-F2C4-4124-BFBA-EED292E3D93C}" destId="{7AC9439E-E323-4C4F-AEFB-55C4AE800503}" srcOrd="0" destOrd="0" presId="urn:microsoft.com/office/officeart/2008/layout/PictureStrips"/>
    <dgm:cxn modelId="{F1D4E5FB-DE7F-4A0A-AC91-091CC07BC885}" type="presParOf" srcId="{84959623-F2C4-4124-BFBA-EED292E3D93C}" destId="{D4A309B8-4C1A-44FA-BB98-089798EB1DDD}" srcOrd="1" destOrd="0" presId="urn:microsoft.com/office/officeart/2008/layout/PictureStrips"/>
    <dgm:cxn modelId="{F7A6E22D-A6F1-406A-B3A1-1310C43651DF}" type="presParOf" srcId="{03C22021-5B45-4902-A894-B74048BEAE26}" destId="{0038434F-4729-42DC-B9DC-DF500CCED765}" srcOrd="1" destOrd="0" presId="urn:microsoft.com/office/officeart/2008/layout/PictureStrips"/>
    <dgm:cxn modelId="{ED0FF3AB-B7C3-43C3-8B92-524C543DF531}" type="presParOf" srcId="{03C22021-5B45-4902-A894-B74048BEAE26}" destId="{A1297987-1522-475F-BFB4-3B86810F6B10}" srcOrd="2" destOrd="0" presId="urn:microsoft.com/office/officeart/2008/layout/PictureStrips"/>
    <dgm:cxn modelId="{3C5446F1-E3F4-48E3-9EC0-F8484B6A3073}" type="presParOf" srcId="{A1297987-1522-475F-BFB4-3B86810F6B10}" destId="{4CD5B52D-270A-48BF-90DB-21D6AEC0698F}" srcOrd="0" destOrd="0" presId="urn:microsoft.com/office/officeart/2008/layout/PictureStrips"/>
    <dgm:cxn modelId="{3FE4EB1E-A822-4A1C-BB4C-951769D3BEC1}" type="presParOf" srcId="{A1297987-1522-475F-BFB4-3B86810F6B10}" destId="{3434C5F1-343B-4C89-9ECC-1594B9B4BAD3}" srcOrd="1" destOrd="0" presId="urn:microsoft.com/office/officeart/2008/layout/PictureStrips"/>
    <dgm:cxn modelId="{BB26CF46-4CE9-446A-AB3D-F352155922EC}" type="presParOf" srcId="{03C22021-5B45-4902-A894-B74048BEAE26}" destId="{93953D8C-CCBA-4FAC-B19E-3A00C6EE08FE}" srcOrd="3" destOrd="0" presId="urn:microsoft.com/office/officeart/2008/layout/PictureStrips"/>
    <dgm:cxn modelId="{823EF68C-6C34-4E50-967D-9333F01DDC4D}" type="presParOf" srcId="{03C22021-5B45-4902-A894-B74048BEAE26}" destId="{FB9EAF11-9E19-425E-965F-03E823CFBEF9}" srcOrd="4" destOrd="0" presId="urn:microsoft.com/office/officeart/2008/layout/PictureStrips"/>
    <dgm:cxn modelId="{1209E582-57DF-460E-84C4-574145B1F851}" type="presParOf" srcId="{FB9EAF11-9E19-425E-965F-03E823CFBEF9}" destId="{570AC238-6562-428E-9752-A0F195BBDBA2}" srcOrd="0" destOrd="0" presId="urn:microsoft.com/office/officeart/2008/layout/PictureStrips"/>
    <dgm:cxn modelId="{52077E29-7685-4F06-A079-F190B0868DAA}" type="presParOf" srcId="{FB9EAF11-9E19-425E-965F-03E823CFBEF9}" destId="{2692981F-F9B5-4AE3-A2F5-211791502D5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9439E-E323-4C4F-AEFB-55C4AE800503}">
      <dsp:nvSpPr>
        <dsp:cNvPr id="0" name=""/>
        <dsp:cNvSpPr/>
      </dsp:nvSpPr>
      <dsp:spPr>
        <a:xfrm>
          <a:off x="2514709" y="481675"/>
          <a:ext cx="7311631" cy="15795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09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САМОПОЗНАНИЕ - которое включает: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наблюдение;		- анализ;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оценивание;		- сравнение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>
        <a:off x="2514709" y="481675"/>
        <a:ext cx="7311631" cy="1579530"/>
      </dsp:txXfrm>
    </dsp:sp>
    <dsp:sp modelId="{D4A309B8-4C1A-44FA-BB98-089798EB1DDD}">
      <dsp:nvSpPr>
        <dsp:cNvPr id="0" name=""/>
        <dsp:cNvSpPr/>
      </dsp:nvSpPr>
      <dsp:spPr>
        <a:xfrm>
          <a:off x="1847654" y="483713"/>
          <a:ext cx="1086555" cy="1578677"/>
        </a:xfrm>
        <a:prstGeom prst="rect">
          <a:avLst/>
        </a:prstGeom>
        <a:blipFill dpi="0" rotWithShape="1">
          <a:blip xmlns:r="http://schemas.openxmlformats.org/officeDocument/2006/relationships" r:embed="rId1" cstate="print"/>
          <a:srcRect/>
          <a:stretch>
            <a:fillRect l="-87000" t="-6085" r="-87000" b="1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5B52D-270A-48BF-90DB-21D6AEC0698F}">
      <dsp:nvSpPr>
        <dsp:cNvPr id="0" name=""/>
        <dsp:cNvSpPr/>
      </dsp:nvSpPr>
      <dsp:spPr>
        <a:xfrm>
          <a:off x="0" y="2306007"/>
          <a:ext cx="6640657" cy="204533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09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САМООБЛАДАНИЕ - которое опирается на: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убеждение;		- контроль;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приказ; 		- внушение;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подкрепление;		- принуждение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>
        <a:off x="0" y="2306007"/>
        <a:ext cx="6640657" cy="2045330"/>
      </dsp:txXfrm>
    </dsp:sp>
    <dsp:sp modelId="{3434C5F1-343B-4C89-9ECC-1594B9B4BAD3}">
      <dsp:nvSpPr>
        <dsp:cNvPr id="0" name=""/>
        <dsp:cNvSpPr/>
      </dsp:nvSpPr>
      <dsp:spPr>
        <a:xfrm>
          <a:off x="0" y="2669775"/>
          <a:ext cx="876480" cy="1314720"/>
        </a:xfrm>
        <a:prstGeom prst="rect">
          <a:avLst/>
        </a:prstGeom>
        <a:blipFill rotWithShape="1">
          <a:blip xmlns:r="http://schemas.openxmlformats.org/officeDocument/2006/relationships" r:embed="rId2" cstate="print"/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0AC238-6562-428E-9752-A0F195BBDBA2}">
      <dsp:nvSpPr>
        <dsp:cNvPr id="0" name=""/>
        <dsp:cNvSpPr/>
      </dsp:nvSpPr>
      <dsp:spPr>
        <a:xfrm>
          <a:off x="6811629" y="2189391"/>
          <a:ext cx="4802192" cy="21430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09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САМОСТИМУЛИРОВАНИЕ- которое предполагает: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утверждение;	 - поощрение;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одобрение; 	 - наказание</a:t>
          </a:r>
        </a:p>
      </dsp:txBody>
      <dsp:txXfrm>
        <a:off x="6811629" y="2189391"/>
        <a:ext cx="4802192" cy="2143095"/>
      </dsp:txXfrm>
    </dsp:sp>
    <dsp:sp modelId="{2692981F-F9B5-4AE3-A2F5-211791502D53}">
      <dsp:nvSpPr>
        <dsp:cNvPr id="0" name=""/>
        <dsp:cNvSpPr/>
      </dsp:nvSpPr>
      <dsp:spPr>
        <a:xfrm>
          <a:off x="6645113" y="2587230"/>
          <a:ext cx="876480" cy="1489513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61F19-9623-4942-806C-CFA25589C6E7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9231D-5AD4-4F65-A762-5BBA0C940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149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4F298-0659-4AC4-99DE-B57833C1EEED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491A3-F279-468B-A33F-A12085085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890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D3EAA-7626-487D-9131-1EC60FCED64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057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D3EAA-7626-487D-9131-1EC60FCED64E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22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D3EAA-7626-487D-9131-1EC60FCED64E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86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01C8E-B32F-4686-8D47-94031D1D90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366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1E7EE-91E0-1B7B-E9BF-388EE8692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035E9F-F586-35E7-F470-8626DADE1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508AD3-D588-A762-EF7F-29E4FDD31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3A4D-6D06-4C7A-9962-032BF65B443F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748D46-AB6A-F848-2C08-18AEE0A41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A3208C-D2DB-3D12-CC60-E0D0578EC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5083-D550-4B4F-AECA-D4AF8B1173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816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E9AD3-D42F-4C93-06AC-DD572A47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BABBA0-4D70-FA1D-704C-3F7CF4EF8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E5EEBE-A711-2203-C673-EB8553901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3A4D-6D06-4C7A-9962-032BF65B443F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216E0D-6520-4B32-6290-6D68A6F6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07EBAA-6921-F470-4BEB-8A9893064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5083-D550-4B4F-AECA-D4AF8B1173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145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E8D520-1191-AE93-B275-C404B4CF2A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F35645-1B19-4E4A-C876-179B944A4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FC191B-0C45-E619-0487-4FF975755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3A4D-6D06-4C7A-9962-032BF65B443F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330FDE-8B07-8D44-A081-86768982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DF8D72-EF45-5652-B4C2-955D8C4F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5083-D550-4B4F-AECA-D4AF8B1173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61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260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944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372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812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212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417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640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423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C6106-E95A-40CF-BBCA-D4C22089E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2D19F2-F14A-E1B0-32BD-14329CD2D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4F0650-9242-243D-D9A2-8D37ED32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3A4D-6D06-4C7A-9962-032BF65B443F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A5D298-9906-869C-1D2F-E2FF57090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A7A986-F119-642D-56F4-1388C9E9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5083-D550-4B4F-AECA-D4AF8B1173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815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219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906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9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379FF-26A4-AFC9-94D8-45754C565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CBD093-A7BF-1DBE-471A-091F21B81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FDB252-CE8B-6C95-AC35-5EEBEEC38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3A4D-6D06-4C7A-9962-032BF65B443F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65FEDC-9AC5-2AC1-FDCF-8ACFB2FF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94E2C-16F3-7297-2023-8AB0E9D50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5083-D550-4B4F-AECA-D4AF8B1173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21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3892D-C7BB-9B78-0244-AEE966F4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0613A9-CF98-78DE-3A3B-1C58B8885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CB7CF-51E0-06C3-F310-40F6C1E58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EC176E-CE74-3FDA-111C-80B631755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3A4D-6D06-4C7A-9962-032BF65B443F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E37C7F-55E9-DA99-94B1-4B51A1D28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5558F6-489C-4601-28CF-7263E18FB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5083-D550-4B4F-AECA-D4AF8B1173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89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A25AD-83DD-1CE0-B349-EBB6A0702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C5F2FA-B0ED-8E32-C0F7-1AA299197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60AE74-EA4E-BB11-93F2-89208AC2A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286247-94B3-D9D4-B108-A31BAB637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07C907-0C42-8011-7BCF-6E0E9B449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F2A25D4-EFD8-6B98-A4E8-5C413921C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3A4D-6D06-4C7A-9962-032BF65B443F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4A3685-F45F-A6FE-11F7-FC9D6390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27CEE2-4A56-966E-E82B-A57AC977A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5083-D550-4B4F-AECA-D4AF8B1173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00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C6F55-BA20-9E8D-6A17-9C07F0677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B063A9-68C9-62AE-477F-D5DD4C5A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3A4D-6D06-4C7A-9962-032BF65B443F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1B86DD2-4B9C-2EE2-A322-633581441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723D0B-FA7A-09FE-3C9D-0AE6C71F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5083-D550-4B4F-AECA-D4AF8B1173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29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F58224-A2AF-FC96-E1D4-45298F961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3A4D-6D06-4C7A-9962-032BF65B443F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D9C2B0-3658-4B23-3EAE-7A0DA7B41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E846F9-C8F0-6409-5A38-FD0979412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5083-D550-4B4F-AECA-D4AF8B1173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98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6F2A8-1FEE-AA77-C34A-7124976A6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A038FB-D8FA-4FE8-97A2-0002F3310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025EB9-49D7-4C2B-58D2-5A13E7FBD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88FEB9-1EC1-3276-2F85-D2AE9BDFF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3A4D-6D06-4C7A-9962-032BF65B443F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FBAA70-27EC-9815-C8FC-5372DE43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269BAD-A488-7DF9-97C8-3A0F6891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5083-D550-4B4F-AECA-D4AF8B1173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098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DA6E2-B1F5-F1C9-512F-22A30D939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6E44A1-A0FD-AB19-9B71-5183FBD1D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E5840B-D7BB-9301-6424-907020BE9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8D903A-2613-7BE4-5252-A4DF714C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3A4D-6D06-4C7A-9962-032BF65B443F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C11EF5-F723-5495-EEAA-76BD91AFA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7D5584-C345-A8B6-BBAC-F26F463F4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5083-D550-4B4F-AECA-D4AF8B1173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35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975F1-4718-B79D-C5C6-F00D730C4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E3C7B2-7B11-E964-9BB2-1B1D7B1D2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5FB07-2429-F785-2907-4B88971AC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3A4D-6D06-4C7A-9962-032BF65B443F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08B6F5-5B2A-75C4-F6B6-FDF4C0286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18B30-BCE3-B859-F657-D8DE750FA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95083-D550-4B4F-AECA-D4AF8B1173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12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19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slide" Target="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5158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38463C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93800" y="323653"/>
            <a:ext cx="9804400" cy="2760884"/>
          </a:xfrm>
          <a:prstGeom prst="rect">
            <a:avLst/>
          </a:prstGeom>
        </p:spPr>
        <p:txBody>
          <a:bodyPr vert="horz" wrap="square" lIns="0" tIns="11430" rIns="0" bIns="0" rtlCol="0" anchor="ctr">
            <a:spAutoFit/>
          </a:bodyPr>
          <a:lstStyle/>
          <a:p>
            <a:pPr marL="8467" algn="ctr">
              <a:lnSpc>
                <a:spcPct val="100000"/>
              </a:lnSpc>
              <a:spcBef>
                <a:spcPts val="90"/>
              </a:spcBef>
            </a:pPr>
            <a:r>
              <a:rPr lang="ru-RU" sz="2133" dirty="0">
                <a:ln w="3175" cmpd="sng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latin typeface="Trebuchet MS" pitchFamily="34" charset="0"/>
              </a:rPr>
              <a:t>«УЧЕБНО – ПРОФОРИЕНТАЦИОННЫЙ ЦЕНТР» </a:t>
            </a:r>
            <a:br>
              <a:rPr lang="ru-RU" sz="2133" dirty="0">
                <a:ln w="3175" cmpd="sng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latin typeface="Trebuchet MS" pitchFamily="34" charset="0"/>
              </a:rPr>
            </a:br>
            <a:r>
              <a:rPr lang="ru-RU" sz="2133" dirty="0">
                <a:ln w="3175" cmpd="sng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latin typeface="Trebuchet MS" pitchFamily="34" charset="0"/>
              </a:rPr>
              <a:t>города Тирасполя</a:t>
            </a:r>
            <a:br>
              <a:rPr lang="ru-RU" sz="2400" dirty="0">
                <a:ln w="3175" cmpd="sng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latin typeface="Trebuchet MS" pitchFamily="34" charset="0"/>
              </a:rPr>
            </a:br>
            <a:br>
              <a:rPr lang="ru-RU" sz="2400" dirty="0">
                <a:ln w="3175" cmpd="sng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latin typeface="Trebuchet MS" pitchFamily="34" charset="0"/>
              </a:rPr>
            </a:br>
            <a:r>
              <a:rPr lang="ru-RU" sz="3200" dirty="0">
                <a:ln w="3175" cmpd="sng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Урок №2 </a:t>
            </a:r>
            <a:br>
              <a:rPr lang="ru-RU" sz="3200" dirty="0">
                <a:ln w="3175" cmpd="sng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ru-RU" sz="3200" dirty="0">
                <a:ln w="3175" cmpd="sng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ru-RU" sz="4000" dirty="0">
                <a:ln w="3175" cmpd="sng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ПРОФЕССИОНАЛЬНОЕ САМОРАЗВИТИЕ И САМОВОСПИТАНИЕ</a:t>
            </a:r>
            <a:r>
              <a:rPr lang="ru-RU" sz="3200" dirty="0">
                <a:ln w="3175" cmpd="sng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» - 8 класс</a:t>
            </a:r>
            <a:endParaRPr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9BC79-6BFE-D174-D3B2-DA5A3C16ABB5}"/>
              </a:ext>
            </a:extLst>
          </p:cNvPr>
          <p:cNvSpPr txBox="1"/>
          <p:nvPr/>
        </p:nvSpPr>
        <p:spPr>
          <a:xfrm>
            <a:off x="7072722" y="4424936"/>
            <a:ext cx="72136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</a:p>
          <a:p>
            <a:r>
              <a:rPr lang="ru-RU" sz="1867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ХИЛЬЧУК Оксана Антон</a:t>
            </a:r>
            <a:r>
              <a:rPr lang="ru-RU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овна</a:t>
            </a:r>
          </a:p>
        </p:txBody>
      </p:sp>
      <p:pic>
        <p:nvPicPr>
          <p:cNvPr id="6" name="Picture 2" descr="C:\Users\User\Desktop\58528_0-1024x833.jpg">
            <a:extLst>
              <a:ext uri="{FF2B5EF4-FFF2-40B4-BE49-F238E27FC236}">
                <a16:creationId xmlns:a16="http://schemas.microsoft.com/office/drawing/2014/main" id="{5E09E03D-9953-1251-8187-DD211A25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91" y="3231138"/>
            <a:ext cx="5619750" cy="33258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0C2C96-9612-DB2C-C5FF-69A304E13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536" y="323653"/>
            <a:ext cx="1305327" cy="12977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A5391-4DF0-2B2B-47C4-1413B84B9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60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 ПО САМОРАЗВИТИЮ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A4C22C9-21C0-6068-1520-745A8DBB0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08511"/>
            <a:ext cx="9974802" cy="5068452"/>
          </a:xfrm>
        </p:spPr>
      </p:pic>
    </p:spTree>
    <p:extLst>
      <p:ext uri="{BB962C8B-B14F-4D97-AF65-F5344CB8AC3E}">
        <p14:creationId xmlns:p14="http://schemas.microsoft.com/office/powerpoint/2010/main" val="2887081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762000" y="1282229"/>
            <a:ext cx="10820400" cy="5208971"/>
            <a:chOff x="1143000" y="1923344"/>
            <a:chExt cx="16230600" cy="7813456"/>
          </a:xfrm>
        </p:grpSpPr>
        <p:sp>
          <p:nvSpPr>
            <p:cNvPr id="6" name="object 6"/>
            <p:cNvSpPr/>
            <p:nvPr/>
          </p:nvSpPr>
          <p:spPr>
            <a:xfrm>
              <a:off x="1143000" y="1923344"/>
              <a:ext cx="9982200" cy="4210756"/>
            </a:xfrm>
            <a:custGeom>
              <a:avLst/>
              <a:gdLst/>
              <a:ahLst/>
              <a:cxnLst/>
              <a:rect l="l" t="t" r="r" b="b"/>
              <a:pathLst>
                <a:path w="7134225" h="3576954">
                  <a:moveTo>
                    <a:pt x="3610889" y="3576816"/>
                  </a:moveTo>
                  <a:lnTo>
                    <a:pt x="3523335" y="3576816"/>
                  </a:lnTo>
                  <a:lnTo>
                    <a:pt x="3435820" y="3575739"/>
                  </a:lnTo>
                  <a:lnTo>
                    <a:pt x="3348371" y="3573585"/>
                  </a:lnTo>
                  <a:lnTo>
                    <a:pt x="3261067" y="3570356"/>
                  </a:lnTo>
                  <a:lnTo>
                    <a:pt x="3173934" y="3566053"/>
                  </a:lnTo>
                  <a:lnTo>
                    <a:pt x="3087051" y="3560680"/>
                  </a:lnTo>
                  <a:lnTo>
                    <a:pt x="3000444" y="3554238"/>
                  </a:lnTo>
                  <a:lnTo>
                    <a:pt x="2914191" y="3546734"/>
                  </a:lnTo>
                  <a:lnTo>
                    <a:pt x="2828319" y="3538170"/>
                  </a:lnTo>
                  <a:lnTo>
                    <a:pt x="2742905" y="3528553"/>
                  </a:lnTo>
                  <a:lnTo>
                    <a:pt x="2657974" y="3517886"/>
                  </a:lnTo>
                  <a:lnTo>
                    <a:pt x="2573604" y="3506180"/>
                  </a:lnTo>
                  <a:lnTo>
                    <a:pt x="2489819" y="3493436"/>
                  </a:lnTo>
                  <a:lnTo>
                    <a:pt x="2406696" y="3479668"/>
                  </a:lnTo>
                  <a:lnTo>
                    <a:pt x="2324260" y="3464878"/>
                  </a:lnTo>
                  <a:lnTo>
                    <a:pt x="2242584" y="3449081"/>
                  </a:lnTo>
                  <a:lnTo>
                    <a:pt x="2202037" y="3440806"/>
                  </a:lnTo>
                  <a:lnTo>
                    <a:pt x="2161695" y="3432282"/>
                  </a:lnTo>
                  <a:lnTo>
                    <a:pt x="2121570" y="3423511"/>
                  </a:lnTo>
                  <a:lnTo>
                    <a:pt x="2081664" y="3414494"/>
                  </a:lnTo>
                  <a:lnTo>
                    <a:pt x="2041975" y="3405231"/>
                  </a:lnTo>
                  <a:lnTo>
                    <a:pt x="2002515" y="3395725"/>
                  </a:lnTo>
                  <a:lnTo>
                    <a:pt x="1963297" y="3385978"/>
                  </a:lnTo>
                  <a:lnTo>
                    <a:pt x="1924321" y="3375990"/>
                  </a:lnTo>
                  <a:lnTo>
                    <a:pt x="1885587" y="3365762"/>
                  </a:lnTo>
                  <a:lnTo>
                    <a:pt x="1847105" y="3355296"/>
                  </a:lnTo>
                  <a:lnTo>
                    <a:pt x="1808888" y="3344596"/>
                  </a:lnTo>
                  <a:lnTo>
                    <a:pt x="1770937" y="3333661"/>
                  </a:lnTo>
                  <a:lnTo>
                    <a:pt x="1733249" y="3322492"/>
                  </a:lnTo>
                  <a:lnTo>
                    <a:pt x="1695838" y="3311092"/>
                  </a:lnTo>
                  <a:lnTo>
                    <a:pt x="1658715" y="3299465"/>
                  </a:lnTo>
                  <a:lnTo>
                    <a:pt x="1621879" y="3287609"/>
                  </a:lnTo>
                  <a:lnTo>
                    <a:pt x="1585330" y="3275527"/>
                  </a:lnTo>
                  <a:lnTo>
                    <a:pt x="1549080" y="3263220"/>
                  </a:lnTo>
                  <a:lnTo>
                    <a:pt x="1477507" y="3237946"/>
                  </a:lnTo>
                  <a:lnTo>
                    <a:pt x="1407183" y="3211795"/>
                  </a:lnTo>
                  <a:lnTo>
                    <a:pt x="1338170" y="3184791"/>
                  </a:lnTo>
                  <a:lnTo>
                    <a:pt x="1270490" y="3156941"/>
                  </a:lnTo>
                  <a:lnTo>
                    <a:pt x="1204203" y="3128271"/>
                  </a:lnTo>
                  <a:lnTo>
                    <a:pt x="1139329" y="3098790"/>
                  </a:lnTo>
                  <a:lnTo>
                    <a:pt x="1075928" y="3068524"/>
                  </a:lnTo>
                  <a:lnTo>
                    <a:pt x="1014017" y="3037482"/>
                  </a:lnTo>
                  <a:lnTo>
                    <a:pt x="953654" y="3005693"/>
                  </a:lnTo>
                  <a:lnTo>
                    <a:pt x="894856" y="2973166"/>
                  </a:lnTo>
                  <a:lnTo>
                    <a:pt x="837676" y="2939929"/>
                  </a:lnTo>
                  <a:lnTo>
                    <a:pt x="782132" y="2905994"/>
                  </a:lnTo>
                  <a:lnTo>
                    <a:pt x="728274" y="2871391"/>
                  </a:lnTo>
                  <a:lnTo>
                    <a:pt x="676118" y="2836131"/>
                  </a:lnTo>
                  <a:lnTo>
                    <a:pt x="625711" y="2800245"/>
                  </a:lnTo>
                  <a:lnTo>
                    <a:pt x="577068" y="2763743"/>
                  </a:lnTo>
                  <a:lnTo>
                    <a:pt x="530234" y="2726660"/>
                  </a:lnTo>
                  <a:lnTo>
                    <a:pt x="485222" y="2689006"/>
                  </a:lnTo>
                  <a:lnTo>
                    <a:pt x="442073" y="2650816"/>
                  </a:lnTo>
                  <a:lnTo>
                    <a:pt x="400800" y="2612100"/>
                  </a:lnTo>
                  <a:lnTo>
                    <a:pt x="361440" y="2572893"/>
                  </a:lnTo>
                  <a:lnTo>
                    <a:pt x="324006" y="2533208"/>
                  </a:lnTo>
                  <a:lnTo>
                    <a:pt x="288531" y="2493081"/>
                  </a:lnTo>
                  <a:lnTo>
                    <a:pt x="255025" y="2452523"/>
                  </a:lnTo>
                  <a:lnTo>
                    <a:pt x="223519" y="2411571"/>
                  </a:lnTo>
                  <a:lnTo>
                    <a:pt x="194023" y="2370237"/>
                  </a:lnTo>
                  <a:lnTo>
                    <a:pt x="166563" y="2328560"/>
                  </a:lnTo>
                  <a:lnTo>
                    <a:pt x="141147" y="2286551"/>
                  </a:lnTo>
                  <a:lnTo>
                    <a:pt x="117799" y="2244247"/>
                  </a:lnTo>
                  <a:lnTo>
                    <a:pt x="96525" y="2201663"/>
                  </a:lnTo>
                  <a:lnTo>
                    <a:pt x="77344" y="2158837"/>
                  </a:lnTo>
                  <a:lnTo>
                    <a:pt x="60263" y="2115781"/>
                  </a:lnTo>
                  <a:lnTo>
                    <a:pt x="45297" y="2072534"/>
                  </a:lnTo>
                  <a:lnTo>
                    <a:pt x="32450" y="2029110"/>
                  </a:lnTo>
                  <a:lnTo>
                    <a:pt x="21734" y="1985547"/>
                  </a:lnTo>
                  <a:lnTo>
                    <a:pt x="13152" y="1941858"/>
                  </a:lnTo>
                  <a:lnTo>
                    <a:pt x="6713" y="1898084"/>
                  </a:lnTo>
                  <a:lnTo>
                    <a:pt x="2416" y="1854238"/>
                  </a:lnTo>
                  <a:lnTo>
                    <a:pt x="268" y="1810358"/>
                  </a:lnTo>
                  <a:lnTo>
                    <a:pt x="0" y="1788408"/>
                  </a:lnTo>
                  <a:lnTo>
                    <a:pt x="268" y="1766458"/>
                  </a:lnTo>
                  <a:lnTo>
                    <a:pt x="2416" y="1722578"/>
                  </a:lnTo>
                  <a:lnTo>
                    <a:pt x="6713" y="1678731"/>
                  </a:lnTo>
                  <a:lnTo>
                    <a:pt x="13152" y="1634957"/>
                  </a:lnTo>
                  <a:lnTo>
                    <a:pt x="21734" y="1591269"/>
                  </a:lnTo>
                  <a:lnTo>
                    <a:pt x="32450" y="1547706"/>
                  </a:lnTo>
                  <a:lnTo>
                    <a:pt x="45297" y="1504282"/>
                  </a:lnTo>
                  <a:lnTo>
                    <a:pt x="60263" y="1461035"/>
                  </a:lnTo>
                  <a:lnTo>
                    <a:pt x="77344" y="1417979"/>
                  </a:lnTo>
                  <a:lnTo>
                    <a:pt x="96525" y="1375152"/>
                  </a:lnTo>
                  <a:lnTo>
                    <a:pt x="117799" y="1332568"/>
                  </a:lnTo>
                  <a:lnTo>
                    <a:pt x="141147" y="1290265"/>
                  </a:lnTo>
                  <a:lnTo>
                    <a:pt x="166563" y="1248256"/>
                  </a:lnTo>
                  <a:lnTo>
                    <a:pt x="194023" y="1206578"/>
                  </a:lnTo>
                  <a:lnTo>
                    <a:pt x="223519" y="1165244"/>
                  </a:lnTo>
                  <a:lnTo>
                    <a:pt x="255025" y="1124293"/>
                  </a:lnTo>
                  <a:lnTo>
                    <a:pt x="288531" y="1083735"/>
                  </a:lnTo>
                  <a:lnTo>
                    <a:pt x="324006" y="1043607"/>
                  </a:lnTo>
                  <a:lnTo>
                    <a:pt x="361440" y="1003922"/>
                  </a:lnTo>
                  <a:lnTo>
                    <a:pt x="400800" y="964716"/>
                  </a:lnTo>
                  <a:lnTo>
                    <a:pt x="442073" y="926000"/>
                  </a:lnTo>
                  <a:lnTo>
                    <a:pt x="485222" y="887809"/>
                  </a:lnTo>
                  <a:lnTo>
                    <a:pt x="530234" y="850155"/>
                  </a:lnTo>
                  <a:lnTo>
                    <a:pt x="577068" y="813072"/>
                  </a:lnTo>
                  <a:lnTo>
                    <a:pt x="625711" y="776571"/>
                  </a:lnTo>
                  <a:lnTo>
                    <a:pt x="676118" y="740684"/>
                  </a:lnTo>
                  <a:lnTo>
                    <a:pt x="728274" y="705424"/>
                  </a:lnTo>
                  <a:lnTo>
                    <a:pt x="782132" y="670821"/>
                  </a:lnTo>
                  <a:lnTo>
                    <a:pt x="837676" y="636886"/>
                  </a:lnTo>
                  <a:lnTo>
                    <a:pt x="894856" y="603650"/>
                  </a:lnTo>
                  <a:lnTo>
                    <a:pt x="953654" y="571122"/>
                  </a:lnTo>
                  <a:lnTo>
                    <a:pt x="1014017" y="539333"/>
                  </a:lnTo>
                  <a:lnTo>
                    <a:pt x="1075928" y="508291"/>
                  </a:lnTo>
                  <a:lnTo>
                    <a:pt x="1139329" y="478025"/>
                  </a:lnTo>
                  <a:lnTo>
                    <a:pt x="1204203" y="448544"/>
                  </a:lnTo>
                  <a:lnTo>
                    <a:pt x="1270490" y="419874"/>
                  </a:lnTo>
                  <a:lnTo>
                    <a:pt x="1338170" y="392025"/>
                  </a:lnTo>
                  <a:lnTo>
                    <a:pt x="1407183" y="365020"/>
                  </a:lnTo>
                  <a:lnTo>
                    <a:pt x="1477507" y="338869"/>
                  </a:lnTo>
                  <a:lnTo>
                    <a:pt x="1549080" y="313595"/>
                  </a:lnTo>
                  <a:lnTo>
                    <a:pt x="1585330" y="301289"/>
                  </a:lnTo>
                  <a:lnTo>
                    <a:pt x="1621879" y="289206"/>
                  </a:lnTo>
                  <a:lnTo>
                    <a:pt x="1658715" y="277351"/>
                  </a:lnTo>
                  <a:lnTo>
                    <a:pt x="1695838" y="265723"/>
                  </a:lnTo>
                  <a:lnTo>
                    <a:pt x="1733249" y="254323"/>
                  </a:lnTo>
                  <a:lnTo>
                    <a:pt x="1770937" y="243154"/>
                  </a:lnTo>
                  <a:lnTo>
                    <a:pt x="1808888" y="232220"/>
                  </a:lnTo>
                  <a:lnTo>
                    <a:pt x="1847105" y="221520"/>
                  </a:lnTo>
                  <a:lnTo>
                    <a:pt x="1885587" y="211054"/>
                  </a:lnTo>
                  <a:lnTo>
                    <a:pt x="1924321" y="200825"/>
                  </a:lnTo>
                  <a:lnTo>
                    <a:pt x="1963297" y="190838"/>
                  </a:lnTo>
                  <a:lnTo>
                    <a:pt x="2002515" y="181091"/>
                  </a:lnTo>
                  <a:lnTo>
                    <a:pt x="2041975" y="171584"/>
                  </a:lnTo>
                  <a:lnTo>
                    <a:pt x="2081664" y="162321"/>
                  </a:lnTo>
                  <a:lnTo>
                    <a:pt x="2121570" y="153304"/>
                  </a:lnTo>
                  <a:lnTo>
                    <a:pt x="2161695" y="144534"/>
                  </a:lnTo>
                  <a:lnTo>
                    <a:pt x="2242584" y="127734"/>
                  </a:lnTo>
                  <a:lnTo>
                    <a:pt x="2324260" y="111937"/>
                  </a:lnTo>
                  <a:lnTo>
                    <a:pt x="2406696" y="97148"/>
                  </a:lnTo>
                  <a:lnTo>
                    <a:pt x="2489820" y="83379"/>
                  </a:lnTo>
                  <a:lnTo>
                    <a:pt x="2573604" y="70636"/>
                  </a:lnTo>
                  <a:lnTo>
                    <a:pt x="2657974" y="58929"/>
                  </a:lnTo>
                  <a:lnTo>
                    <a:pt x="2742905" y="48262"/>
                  </a:lnTo>
                  <a:lnTo>
                    <a:pt x="2828319" y="38645"/>
                  </a:lnTo>
                  <a:lnTo>
                    <a:pt x="2914191" y="30081"/>
                  </a:lnTo>
                  <a:lnTo>
                    <a:pt x="3000444" y="22577"/>
                  </a:lnTo>
                  <a:lnTo>
                    <a:pt x="3087051" y="16136"/>
                  </a:lnTo>
                  <a:lnTo>
                    <a:pt x="3173934" y="10763"/>
                  </a:lnTo>
                  <a:lnTo>
                    <a:pt x="3261067" y="6460"/>
                  </a:lnTo>
                  <a:lnTo>
                    <a:pt x="3348371" y="3231"/>
                  </a:lnTo>
                  <a:lnTo>
                    <a:pt x="3435820" y="1077"/>
                  </a:lnTo>
                  <a:lnTo>
                    <a:pt x="3523335" y="0"/>
                  </a:lnTo>
                  <a:lnTo>
                    <a:pt x="3610889" y="0"/>
                  </a:lnTo>
                  <a:lnTo>
                    <a:pt x="3698404" y="1077"/>
                  </a:lnTo>
                  <a:lnTo>
                    <a:pt x="3785853" y="3231"/>
                  </a:lnTo>
                  <a:lnTo>
                    <a:pt x="3873157" y="6460"/>
                  </a:lnTo>
                  <a:lnTo>
                    <a:pt x="3960290" y="10763"/>
                  </a:lnTo>
                  <a:lnTo>
                    <a:pt x="4047173" y="16136"/>
                  </a:lnTo>
                  <a:lnTo>
                    <a:pt x="4133780" y="22577"/>
                  </a:lnTo>
                  <a:lnTo>
                    <a:pt x="4220032" y="30081"/>
                  </a:lnTo>
                  <a:lnTo>
                    <a:pt x="4305904" y="38645"/>
                  </a:lnTo>
                  <a:lnTo>
                    <a:pt x="4391318" y="48262"/>
                  </a:lnTo>
                  <a:lnTo>
                    <a:pt x="4476249" y="58929"/>
                  </a:lnTo>
                  <a:lnTo>
                    <a:pt x="4560619" y="70636"/>
                  </a:lnTo>
                  <a:lnTo>
                    <a:pt x="4644404" y="83379"/>
                  </a:lnTo>
                  <a:lnTo>
                    <a:pt x="4727527" y="97148"/>
                  </a:lnTo>
                  <a:lnTo>
                    <a:pt x="4809963" y="111937"/>
                  </a:lnTo>
                  <a:lnTo>
                    <a:pt x="4891638" y="127734"/>
                  </a:lnTo>
                  <a:lnTo>
                    <a:pt x="4972528" y="144534"/>
                  </a:lnTo>
                  <a:lnTo>
                    <a:pt x="5012653" y="153304"/>
                  </a:lnTo>
                  <a:lnTo>
                    <a:pt x="5052559" y="162321"/>
                  </a:lnTo>
                  <a:lnTo>
                    <a:pt x="5092248" y="171584"/>
                  </a:lnTo>
                  <a:lnTo>
                    <a:pt x="5131708" y="181091"/>
                  </a:lnTo>
                  <a:lnTo>
                    <a:pt x="5170926" y="190838"/>
                  </a:lnTo>
                  <a:lnTo>
                    <a:pt x="5209902" y="200825"/>
                  </a:lnTo>
                  <a:lnTo>
                    <a:pt x="5248637" y="211054"/>
                  </a:lnTo>
                  <a:lnTo>
                    <a:pt x="5287118" y="221520"/>
                  </a:lnTo>
                  <a:lnTo>
                    <a:pt x="5325335" y="232220"/>
                  </a:lnTo>
                  <a:lnTo>
                    <a:pt x="5363287" y="243154"/>
                  </a:lnTo>
                  <a:lnTo>
                    <a:pt x="5400973" y="254323"/>
                  </a:lnTo>
                  <a:lnTo>
                    <a:pt x="5438385" y="265723"/>
                  </a:lnTo>
                  <a:lnTo>
                    <a:pt x="5475508" y="277351"/>
                  </a:lnTo>
                  <a:lnTo>
                    <a:pt x="5512344" y="289206"/>
                  </a:lnTo>
                  <a:lnTo>
                    <a:pt x="5548893" y="301289"/>
                  </a:lnTo>
                  <a:lnTo>
                    <a:pt x="5585143" y="313595"/>
                  </a:lnTo>
                  <a:lnTo>
                    <a:pt x="5656716" y="338869"/>
                  </a:lnTo>
                  <a:lnTo>
                    <a:pt x="5727040" y="365020"/>
                  </a:lnTo>
                  <a:lnTo>
                    <a:pt x="5796053" y="392025"/>
                  </a:lnTo>
                  <a:lnTo>
                    <a:pt x="5863734" y="419874"/>
                  </a:lnTo>
                  <a:lnTo>
                    <a:pt x="5930021" y="448544"/>
                  </a:lnTo>
                  <a:lnTo>
                    <a:pt x="5994894" y="478025"/>
                  </a:lnTo>
                  <a:lnTo>
                    <a:pt x="6058295" y="508291"/>
                  </a:lnTo>
                  <a:lnTo>
                    <a:pt x="6120206" y="539333"/>
                  </a:lnTo>
                  <a:lnTo>
                    <a:pt x="6180569" y="571122"/>
                  </a:lnTo>
                  <a:lnTo>
                    <a:pt x="6239367" y="603650"/>
                  </a:lnTo>
                  <a:lnTo>
                    <a:pt x="6296547" y="636886"/>
                  </a:lnTo>
                  <a:lnTo>
                    <a:pt x="6352091" y="670821"/>
                  </a:lnTo>
                  <a:lnTo>
                    <a:pt x="6405949" y="705424"/>
                  </a:lnTo>
                  <a:lnTo>
                    <a:pt x="6458105" y="740684"/>
                  </a:lnTo>
                  <a:lnTo>
                    <a:pt x="6508512" y="776571"/>
                  </a:lnTo>
                  <a:lnTo>
                    <a:pt x="6557155" y="813072"/>
                  </a:lnTo>
                  <a:lnTo>
                    <a:pt x="6603989" y="850155"/>
                  </a:lnTo>
                  <a:lnTo>
                    <a:pt x="6649001" y="887809"/>
                  </a:lnTo>
                  <a:lnTo>
                    <a:pt x="6692150" y="926000"/>
                  </a:lnTo>
                  <a:lnTo>
                    <a:pt x="6733423" y="964716"/>
                  </a:lnTo>
                  <a:lnTo>
                    <a:pt x="6772783" y="1003922"/>
                  </a:lnTo>
                  <a:lnTo>
                    <a:pt x="6810217" y="1043607"/>
                  </a:lnTo>
                  <a:lnTo>
                    <a:pt x="6845692" y="1083735"/>
                  </a:lnTo>
                  <a:lnTo>
                    <a:pt x="6879198" y="1124293"/>
                  </a:lnTo>
                  <a:lnTo>
                    <a:pt x="6910704" y="1165245"/>
                  </a:lnTo>
                  <a:lnTo>
                    <a:pt x="6940200" y="1206578"/>
                  </a:lnTo>
                  <a:lnTo>
                    <a:pt x="6967660" y="1248256"/>
                  </a:lnTo>
                  <a:lnTo>
                    <a:pt x="6993076" y="1290265"/>
                  </a:lnTo>
                  <a:lnTo>
                    <a:pt x="7016424" y="1332568"/>
                  </a:lnTo>
                  <a:lnTo>
                    <a:pt x="7037698" y="1375152"/>
                  </a:lnTo>
                  <a:lnTo>
                    <a:pt x="7056879" y="1417979"/>
                  </a:lnTo>
                  <a:lnTo>
                    <a:pt x="7073960" y="1461035"/>
                  </a:lnTo>
                  <a:lnTo>
                    <a:pt x="7088926" y="1504282"/>
                  </a:lnTo>
                  <a:lnTo>
                    <a:pt x="7101773" y="1547706"/>
                  </a:lnTo>
                  <a:lnTo>
                    <a:pt x="7112489" y="1591269"/>
                  </a:lnTo>
                  <a:lnTo>
                    <a:pt x="7121071" y="1634957"/>
                  </a:lnTo>
                  <a:lnTo>
                    <a:pt x="7127511" y="1678731"/>
                  </a:lnTo>
                  <a:lnTo>
                    <a:pt x="7131807" y="1722578"/>
                  </a:lnTo>
                  <a:lnTo>
                    <a:pt x="7133956" y="1766458"/>
                  </a:lnTo>
                  <a:lnTo>
                    <a:pt x="7134224" y="1788408"/>
                  </a:lnTo>
                  <a:lnTo>
                    <a:pt x="7133956" y="1810358"/>
                  </a:lnTo>
                  <a:lnTo>
                    <a:pt x="7131807" y="1854238"/>
                  </a:lnTo>
                  <a:lnTo>
                    <a:pt x="7127511" y="1898084"/>
                  </a:lnTo>
                  <a:lnTo>
                    <a:pt x="7121071" y="1941858"/>
                  </a:lnTo>
                  <a:lnTo>
                    <a:pt x="7112489" y="1985547"/>
                  </a:lnTo>
                  <a:lnTo>
                    <a:pt x="7101773" y="2029110"/>
                  </a:lnTo>
                  <a:lnTo>
                    <a:pt x="7088926" y="2072534"/>
                  </a:lnTo>
                  <a:lnTo>
                    <a:pt x="7073959" y="2115781"/>
                  </a:lnTo>
                  <a:lnTo>
                    <a:pt x="7056878" y="2158837"/>
                  </a:lnTo>
                  <a:lnTo>
                    <a:pt x="7037698" y="2201663"/>
                  </a:lnTo>
                  <a:lnTo>
                    <a:pt x="7016424" y="2244247"/>
                  </a:lnTo>
                  <a:lnTo>
                    <a:pt x="6993076" y="2286550"/>
                  </a:lnTo>
                  <a:lnTo>
                    <a:pt x="6967660" y="2328560"/>
                  </a:lnTo>
                  <a:lnTo>
                    <a:pt x="6940199" y="2370237"/>
                  </a:lnTo>
                  <a:lnTo>
                    <a:pt x="6910703" y="2411571"/>
                  </a:lnTo>
                  <a:lnTo>
                    <a:pt x="6879197" y="2452523"/>
                  </a:lnTo>
                  <a:lnTo>
                    <a:pt x="6845692" y="2493081"/>
                  </a:lnTo>
                  <a:lnTo>
                    <a:pt x="6810216" y="2533208"/>
                  </a:lnTo>
                  <a:lnTo>
                    <a:pt x="6772782" y="2572893"/>
                  </a:lnTo>
                  <a:lnTo>
                    <a:pt x="6733423" y="2612100"/>
                  </a:lnTo>
                  <a:lnTo>
                    <a:pt x="6692150" y="2650816"/>
                  </a:lnTo>
                  <a:lnTo>
                    <a:pt x="6649001" y="2689006"/>
                  </a:lnTo>
                  <a:lnTo>
                    <a:pt x="6603988" y="2726660"/>
                  </a:lnTo>
                  <a:lnTo>
                    <a:pt x="6557154" y="2763743"/>
                  </a:lnTo>
                  <a:lnTo>
                    <a:pt x="6508511" y="2800244"/>
                  </a:lnTo>
                  <a:lnTo>
                    <a:pt x="6458104" y="2836131"/>
                  </a:lnTo>
                  <a:lnTo>
                    <a:pt x="6405949" y="2871391"/>
                  </a:lnTo>
                  <a:lnTo>
                    <a:pt x="6352091" y="2905994"/>
                  </a:lnTo>
                  <a:lnTo>
                    <a:pt x="6296547" y="2939929"/>
                  </a:lnTo>
                  <a:lnTo>
                    <a:pt x="6239367" y="2973166"/>
                  </a:lnTo>
                  <a:lnTo>
                    <a:pt x="6180569" y="3005693"/>
                  </a:lnTo>
                  <a:lnTo>
                    <a:pt x="6120206" y="3037482"/>
                  </a:lnTo>
                  <a:lnTo>
                    <a:pt x="6058295" y="3068524"/>
                  </a:lnTo>
                  <a:lnTo>
                    <a:pt x="5994894" y="3098790"/>
                  </a:lnTo>
                  <a:lnTo>
                    <a:pt x="5930021" y="3128271"/>
                  </a:lnTo>
                  <a:lnTo>
                    <a:pt x="5863734" y="3156941"/>
                  </a:lnTo>
                  <a:lnTo>
                    <a:pt x="5796053" y="3184791"/>
                  </a:lnTo>
                  <a:lnTo>
                    <a:pt x="5727040" y="3211795"/>
                  </a:lnTo>
                  <a:lnTo>
                    <a:pt x="5656716" y="3237946"/>
                  </a:lnTo>
                  <a:lnTo>
                    <a:pt x="5585143" y="3263220"/>
                  </a:lnTo>
                  <a:lnTo>
                    <a:pt x="5548893" y="3275527"/>
                  </a:lnTo>
                  <a:lnTo>
                    <a:pt x="5512344" y="3287609"/>
                  </a:lnTo>
                  <a:lnTo>
                    <a:pt x="5475508" y="3299465"/>
                  </a:lnTo>
                  <a:lnTo>
                    <a:pt x="5438385" y="3311092"/>
                  </a:lnTo>
                  <a:lnTo>
                    <a:pt x="5400973" y="3322492"/>
                  </a:lnTo>
                  <a:lnTo>
                    <a:pt x="5363287" y="3333661"/>
                  </a:lnTo>
                  <a:lnTo>
                    <a:pt x="5325335" y="3344596"/>
                  </a:lnTo>
                  <a:lnTo>
                    <a:pt x="5287118" y="3355296"/>
                  </a:lnTo>
                  <a:lnTo>
                    <a:pt x="5248637" y="3365762"/>
                  </a:lnTo>
                  <a:lnTo>
                    <a:pt x="5209902" y="3375990"/>
                  </a:lnTo>
                  <a:lnTo>
                    <a:pt x="5170926" y="3385978"/>
                  </a:lnTo>
                  <a:lnTo>
                    <a:pt x="5131708" y="3395725"/>
                  </a:lnTo>
                  <a:lnTo>
                    <a:pt x="5092248" y="3405231"/>
                  </a:lnTo>
                  <a:lnTo>
                    <a:pt x="5052559" y="3414494"/>
                  </a:lnTo>
                  <a:lnTo>
                    <a:pt x="5012653" y="3423511"/>
                  </a:lnTo>
                  <a:lnTo>
                    <a:pt x="4972528" y="3432281"/>
                  </a:lnTo>
                  <a:lnTo>
                    <a:pt x="4891638" y="3449081"/>
                  </a:lnTo>
                  <a:lnTo>
                    <a:pt x="4809963" y="3464878"/>
                  </a:lnTo>
                  <a:lnTo>
                    <a:pt x="4727527" y="3479668"/>
                  </a:lnTo>
                  <a:lnTo>
                    <a:pt x="4644404" y="3493436"/>
                  </a:lnTo>
                  <a:lnTo>
                    <a:pt x="4560619" y="3506180"/>
                  </a:lnTo>
                  <a:lnTo>
                    <a:pt x="4476249" y="3517886"/>
                  </a:lnTo>
                  <a:lnTo>
                    <a:pt x="4391318" y="3528553"/>
                  </a:lnTo>
                  <a:lnTo>
                    <a:pt x="4305904" y="3538170"/>
                  </a:lnTo>
                  <a:lnTo>
                    <a:pt x="4220032" y="3546734"/>
                  </a:lnTo>
                  <a:lnTo>
                    <a:pt x="4133780" y="3554238"/>
                  </a:lnTo>
                  <a:lnTo>
                    <a:pt x="4047173" y="3560680"/>
                  </a:lnTo>
                  <a:lnTo>
                    <a:pt x="3960290" y="3566053"/>
                  </a:lnTo>
                  <a:lnTo>
                    <a:pt x="3873157" y="3570356"/>
                  </a:lnTo>
                  <a:lnTo>
                    <a:pt x="3785853" y="3573585"/>
                  </a:lnTo>
                  <a:lnTo>
                    <a:pt x="3698404" y="3575739"/>
                  </a:lnTo>
                  <a:lnTo>
                    <a:pt x="3610889" y="3576816"/>
                  </a:lnTo>
                  <a:close/>
                </a:path>
              </a:pathLst>
            </a:custGeom>
            <a:solidFill>
              <a:srgbClr val="B8C7BC"/>
            </a:solidFill>
          </p:spPr>
          <p:txBody>
            <a:bodyPr wrap="square" lIns="0" tIns="0" rIns="0" bIns="0" rtlCol="0"/>
            <a:lstStyle/>
            <a:p>
              <a:endParaRPr sz="120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924800" y="5525331"/>
              <a:ext cx="9448800" cy="4211469"/>
            </a:xfrm>
            <a:custGeom>
              <a:avLst/>
              <a:gdLst/>
              <a:ahLst/>
              <a:cxnLst/>
              <a:rect l="l" t="t" r="r" b="b"/>
              <a:pathLst>
                <a:path w="7134225" h="3576954">
                  <a:moveTo>
                    <a:pt x="3610889" y="3576816"/>
                  </a:moveTo>
                  <a:lnTo>
                    <a:pt x="3523335" y="3576816"/>
                  </a:lnTo>
                  <a:lnTo>
                    <a:pt x="3435820" y="3575739"/>
                  </a:lnTo>
                  <a:lnTo>
                    <a:pt x="3348371" y="3573585"/>
                  </a:lnTo>
                  <a:lnTo>
                    <a:pt x="3261067" y="3570356"/>
                  </a:lnTo>
                  <a:lnTo>
                    <a:pt x="3173934" y="3566053"/>
                  </a:lnTo>
                  <a:lnTo>
                    <a:pt x="3087051" y="3560680"/>
                  </a:lnTo>
                  <a:lnTo>
                    <a:pt x="3000444" y="3554238"/>
                  </a:lnTo>
                  <a:lnTo>
                    <a:pt x="2914191" y="3546734"/>
                  </a:lnTo>
                  <a:lnTo>
                    <a:pt x="2828319" y="3538170"/>
                  </a:lnTo>
                  <a:lnTo>
                    <a:pt x="2742905" y="3528553"/>
                  </a:lnTo>
                  <a:lnTo>
                    <a:pt x="2657974" y="3517886"/>
                  </a:lnTo>
                  <a:lnTo>
                    <a:pt x="2573604" y="3506180"/>
                  </a:lnTo>
                  <a:lnTo>
                    <a:pt x="2489819" y="3493436"/>
                  </a:lnTo>
                  <a:lnTo>
                    <a:pt x="2406696" y="3479668"/>
                  </a:lnTo>
                  <a:lnTo>
                    <a:pt x="2324260" y="3464878"/>
                  </a:lnTo>
                  <a:lnTo>
                    <a:pt x="2242584" y="3449081"/>
                  </a:lnTo>
                  <a:lnTo>
                    <a:pt x="2202037" y="3440806"/>
                  </a:lnTo>
                  <a:lnTo>
                    <a:pt x="2161695" y="3432282"/>
                  </a:lnTo>
                  <a:lnTo>
                    <a:pt x="2121570" y="3423511"/>
                  </a:lnTo>
                  <a:lnTo>
                    <a:pt x="2081664" y="3414494"/>
                  </a:lnTo>
                  <a:lnTo>
                    <a:pt x="2041975" y="3405231"/>
                  </a:lnTo>
                  <a:lnTo>
                    <a:pt x="2002515" y="3395725"/>
                  </a:lnTo>
                  <a:lnTo>
                    <a:pt x="1963297" y="3385978"/>
                  </a:lnTo>
                  <a:lnTo>
                    <a:pt x="1924321" y="3375990"/>
                  </a:lnTo>
                  <a:lnTo>
                    <a:pt x="1885587" y="3365762"/>
                  </a:lnTo>
                  <a:lnTo>
                    <a:pt x="1847105" y="3355296"/>
                  </a:lnTo>
                  <a:lnTo>
                    <a:pt x="1808888" y="3344596"/>
                  </a:lnTo>
                  <a:lnTo>
                    <a:pt x="1770937" y="3333661"/>
                  </a:lnTo>
                  <a:lnTo>
                    <a:pt x="1733249" y="3322492"/>
                  </a:lnTo>
                  <a:lnTo>
                    <a:pt x="1695838" y="3311092"/>
                  </a:lnTo>
                  <a:lnTo>
                    <a:pt x="1658715" y="3299465"/>
                  </a:lnTo>
                  <a:lnTo>
                    <a:pt x="1621879" y="3287609"/>
                  </a:lnTo>
                  <a:lnTo>
                    <a:pt x="1585330" y="3275527"/>
                  </a:lnTo>
                  <a:lnTo>
                    <a:pt x="1549080" y="3263220"/>
                  </a:lnTo>
                  <a:lnTo>
                    <a:pt x="1477507" y="3237946"/>
                  </a:lnTo>
                  <a:lnTo>
                    <a:pt x="1407183" y="3211795"/>
                  </a:lnTo>
                  <a:lnTo>
                    <a:pt x="1338170" y="3184791"/>
                  </a:lnTo>
                  <a:lnTo>
                    <a:pt x="1270490" y="3156941"/>
                  </a:lnTo>
                  <a:lnTo>
                    <a:pt x="1204203" y="3128271"/>
                  </a:lnTo>
                  <a:lnTo>
                    <a:pt x="1139329" y="3098790"/>
                  </a:lnTo>
                  <a:lnTo>
                    <a:pt x="1075928" y="3068524"/>
                  </a:lnTo>
                  <a:lnTo>
                    <a:pt x="1014017" y="3037482"/>
                  </a:lnTo>
                  <a:lnTo>
                    <a:pt x="953654" y="3005693"/>
                  </a:lnTo>
                  <a:lnTo>
                    <a:pt x="894856" y="2973166"/>
                  </a:lnTo>
                  <a:lnTo>
                    <a:pt x="837676" y="2939929"/>
                  </a:lnTo>
                  <a:lnTo>
                    <a:pt x="782132" y="2905994"/>
                  </a:lnTo>
                  <a:lnTo>
                    <a:pt x="728274" y="2871391"/>
                  </a:lnTo>
                  <a:lnTo>
                    <a:pt x="676118" y="2836131"/>
                  </a:lnTo>
                  <a:lnTo>
                    <a:pt x="625711" y="2800245"/>
                  </a:lnTo>
                  <a:lnTo>
                    <a:pt x="577068" y="2763743"/>
                  </a:lnTo>
                  <a:lnTo>
                    <a:pt x="530234" y="2726660"/>
                  </a:lnTo>
                  <a:lnTo>
                    <a:pt x="485222" y="2689006"/>
                  </a:lnTo>
                  <a:lnTo>
                    <a:pt x="442073" y="2650816"/>
                  </a:lnTo>
                  <a:lnTo>
                    <a:pt x="400800" y="2612100"/>
                  </a:lnTo>
                  <a:lnTo>
                    <a:pt x="361440" y="2572893"/>
                  </a:lnTo>
                  <a:lnTo>
                    <a:pt x="324006" y="2533208"/>
                  </a:lnTo>
                  <a:lnTo>
                    <a:pt x="288531" y="2493081"/>
                  </a:lnTo>
                  <a:lnTo>
                    <a:pt x="255025" y="2452523"/>
                  </a:lnTo>
                  <a:lnTo>
                    <a:pt x="223519" y="2411571"/>
                  </a:lnTo>
                  <a:lnTo>
                    <a:pt x="194023" y="2370237"/>
                  </a:lnTo>
                  <a:lnTo>
                    <a:pt x="166563" y="2328560"/>
                  </a:lnTo>
                  <a:lnTo>
                    <a:pt x="141147" y="2286551"/>
                  </a:lnTo>
                  <a:lnTo>
                    <a:pt x="117799" y="2244247"/>
                  </a:lnTo>
                  <a:lnTo>
                    <a:pt x="96525" y="2201663"/>
                  </a:lnTo>
                  <a:lnTo>
                    <a:pt x="77344" y="2158837"/>
                  </a:lnTo>
                  <a:lnTo>
                    <a:pt x="60263" y="2115781"/>
                  </a:lnTo>
                  <a:lnTo>
                    <a:pt x="45297" y="2072534"/>
                  </a:lnTo>
                  <a:lnTo>
                    <a:pt x="32450" y="2029110"/>
                  </a:lnTo>
                  <a:lnTo>
                    <a:pt x="21734" y="1985547"/>
                  </a:lnTo>
                  <a:lnTo>
                    <a:pt x="13152" y="1941858"/>
                  </a:lnTo>
                  <a:lnTo>
                    <a:pt x="6713" y="1898084"/>
                  </a:lnTo>
                  <a:lnTo>
                    <a:pt x="2416" y="1854238"/>
                  </a:lnTo>
                  <a:lnTo>
                    <a:pt x="268" y="1810358"/>
                  </a:lnTo>
                  <a:lnTo>
                    <a:pt x="0" y="1788408"/>
                  </a:lnTo>
                  <a:lnTo>
                    <a:pt x="268" y="1766458"/>
                  </a:lnTo>
                  <a:lnTo>
                    <a:pt x="2416" y="1722578"/>
                  </a:lnTo>
                  <a:lnTo>
                    <a:pt x="6713" y="1678731"/>
                  </a:lnTo>
                  <a:lnTo>
                    <a:pt x="13152" y="1634957"/>
                  </a:lnTo>
                  <a:lnTo>
                    <a:pt x="21734" y="1591269"/>
                  </a:lnTo>
                  <a:lnTo>
                    <a:pt x="32450" y="1547706"/>
                  </a:lnTo>
                  <a:lnTo>
                    <a:pt x="45297" y="1504282"/>
                  </a:lnTo>
                  <a:lnTo>
                    <a:pt x="60263" y="1461035"/>
                  </a:lnTo>
                  <a:lnTo>
                    <a:pt x="77344" y="1417979"/>
                  </a:lnTo>
                  <a:lnTo>
                    <a:pt x="96525" y="1375152"/>
                  </a:lnTo>
                  <a:lnTo>
                    <a:pt x="117799" y="1332568"/>
                  </a:lnTo>
                  <a:lnTo>
                    <a:pt x="141147" y="1290265"/>
                  </a:lnTo>
                  <a:lnTo>
                    <a:pt x="166563" y="1248256"/>
                  </a:lnTo>
                  <a:lnTo>
                    <a:pt x="194023" y="1206578"/>
                  </a:lnTo>
                  <a:lnTo>
                    <a:pt x="223519" y="1165244"/>
                  </a:lnTo>
                  <a:lnTo>
                    <a:pt x="255025" y="1124293"/>
                  </a:lnTo>
                  <a:lnTo>
                    <a:pt x="288531" y="1083735"/>
                  </a:lnTo>
                  <a:lnTo>
                    <a:pt x="324006" y="1043607"/>
                  </a:lnTo>
                  <a:lnTo>
                    <a:pt x="361440" y="1003922"/>
                  </a:lnTo>
                  <a:lnTo>
                    <a:pt x="400800" y="964716"/>
                  </a:lnTo>
                  <a:lnTo>
                    <a:pt x="442073" y="926000"/>
                  </a:lnTo>
                  <a:lnTo>
                    <a:pt x="485222" y="887809"/>
                  </a:lnTo>
                  <a:lnTo>
                    <a:pt x="530234" y="850155"/>
                  </a:lnTo>
                  <a:lnTo>
                    <a:pt x="577068" y="813072"/>
                  </a:lnTo>
                  <a:lnTo>
                    <a:pt x="625711" y="776571"/>
                  </a:lnTo>
                  <a:lnTo>
                    <a:pt x="676118" y="740684"/>
                  </a:lnTo>
                  <a:lnTo>
                    <a:pt x="728274" y="705424"/>
                  </a:lnTo>
                  <a:lnTo>
                    <a:pt x="782132" y="670821"/>
                  </a:lnTo>
                  <a:lnTo>
                    <a:pt x="837676" y="636886"/>
                  </a:lnTo>
                  <a:lnTo>
                    <a:pt x="894856" y="603650"/>
                  </a:lnTo>
                  <a:lnTo>
                    <a:pt x="953654" y="571122"/>
                  </a:lnTo>
                  <a:lnTo>
                    <a:pt x="1014017" y="539333"/>
                  </a:lnTo>
                  <a:lnTo>
                    <a:pt x="1075928" y="508291"/>
                  </a:lnTo>
                  <a:lnTo>
                    <a:pt x="1139329" y="478025"/>
                  </a:lnTo>
                  <a:lnTo>
                    <a:pt x="1204203" y="448544"/>
                  </a:lnTo>
                  <a:lnTo>
                    <a:pt x="1270490" y="419874"/>
                  </a:lnTo>
                  <a:lnTo>
                    <a:pt x="1338170" y="392025"/>
                  </a:lnTo>
                  <a:lnTo>
                    <a:pt x="1407183" y="365020"/>
                  </a:lnTo>
                  <a:lnTo>
                    <a:pt x="1477507" y="338869"/>
                  </a:lnTo>
                  <a:lnTo>
                    <a:pt x="1549080" y="313595"/>
                  </a:lnTo>
                  <a:lnTo>
                    <a:pt x="1585330" y="301289"/>
                  </a:lnTo>
                  <a:lnTo>
                    <a:pt x="1621879" y="289206"/>
                  </a:lnTo>
                  <a:lnTo>
                    <a:pt x="1658715" y="277351"/>
                  </a:lnTo>
                  <a:lnTo>
                    <a:pt x="1695838" y="265723"/>
                  </a:lnTo>
                  <a:lnTo>
                    <a:pt x="1733249" y="254323"/>
                  </a:lnTo>
                  <a:lnTo>
                    <a:pt x="1770937" y="243154"/>
                  </a:lnTo>
                  <a:lnTo>
                    <a:pt x="1808888" y="232220"/>
                  </a:lnTo>
                  <a:lnTo>
                    <a:pt x="1847105" y="221520"/>
                  </a:lnTo>
                  <a:lnTo>
                    <a:pt x="1885587" y="211054"/>
                  </a:lnTo>
                  <a:lnTo>
                    <a:pt x="1924321" y="200825"/>
                  </a:lnTo>
                  <a:lnTo>
                    <a:pt x="1963297" y="190838"/>
                  </a:lnTo>
                  <a:lnTo>
                    <a:pt x="2002515" y="181091"/>
                  </a:lnTo>
                  <a:lnTo>
                    <a:pt x="2041975" y="171584"/>
                  </a:lnTo>
                  <a:lnTo>
                    <a:pt x="2081664" y="162321"/>
                  </a:lnTo>
                  <a:lnTo>
                    <a:pt x="2121570" y="153304"/>
                  </a:lnTo>
                  <a:lnTo>
                    <a:pt x="2161695" y="144534"/>
                  </a:lnTo>
                  <a:lnTo>
                    <a:pt x="2242584" y="127734"/>
                  </a:lnTo>
                  <a:lnTo>
                    <a:pt x="2324260" y="111937"/>
                  </a:lnTo>
                  <a:lnTo>
                    <a:pt x="2406696" y="97148"/>
                  </a:lnTo>
                  <a:lnTo>
                    <a:pt x="2489820" y="83379"/>
                  </a:lnTo>
                  <a:lnTo>
                    <a:pt x="2573604" y="70636"/>
                  </a:lnTo>
                  <a:lnTo>
                    <a:pt x="2657974" y="58929"/>
                  </a:lnTo>
                  <a:lnTo>
                    <a:pt x="2742905" y="48262"/>
                  </a:lnTo>
                  <a:lnTo>
                    <a:pt x="2828319" y="38645"/>
                  </a:lnTo>
                  <a:lnTo>
                    <a:pt x="2914191" y="30081"/>
                  </a:lnTo>
                  <a:lnTo>
                    <a:pt x="3000444" y="22577"/>
                  </a:lnTo>
                  <a:lnTo>
                    <a:pt x="3087051" y="16136"/>
                  </a:lnTo>
                  <a:lnTo>
                    <a:pt x="3173934" y="10763"/>
                  </a:lnTo>
                  <a:lnTo>
                    <a:pt x="3261067" y="6460"/>
                  </a:lnTo>
                  <a:lnTo>
                    <a:pt x="3348371" y="3231"/>
                  </a:lnTo>
                  <a:lnTo>
                    <a:pt x="3435820" y="1077"/>
                  </a:lnTo>
                  <a:lnTo>
                    <a:pt x="3523335" y="0"/>
                  </a:lnTo>
                  <a:lnTo>
                    <a:pt x="3610889" y="0"/>
                  </a:lnTo>
                  <a:lnTo>
                    <a:pt x="3698404" y="1077"/>
                  </a:lnTo>
                  <a:lnTo>
                    <a:pt x="3785853" y="3231"/>
                  </a:lnTo>
                  <a:lnTo>
                    <a:pt x="3873157" y="6460"/>
                  </a:lnTo>
                  <a:lnTo>
                    <a:pt x="3960290" y="10763"/>
                  </a:lnTo>
                  <a:lnTo>
                    <a:pt x="4047173" y="16136"/>
                  </a:lnTo>
                  <a:lnTo>
                    <a:pt x="4133780" y="22577"/>
                  </a:lnTo>
                  <a:lnTo>
                    <a:pt x="4220032" y="30081"/>
                  </a:lnTo>
                  <a:lnTo>
                    <a:pt x="4305904" y="38645"/>
                  </a:lnTo>
                  <a:lnTo>
                    <a:pt x="4391318" y="48262"/>
                  </a:lnTo>
                  <a:lnTo>
                    <a:pt x="4476249" y="58929"/>
                  </a:lnTo>
                  <a:lnTo>
                    <a:pt x="4560619" y="70636"/>
                  </a:lnTo>
                  <a:lnTo>
                    <a:pt x="4644404" y="83379"/>
                  </a:lnTo>
                  <a:lnTo>
                    <a:pt x="4727527" y="97148"/>
                  </a:lnTo>
                  <a:lnTo>
                    <a:pt x="4809963" y="111937"/>
                  </a:lnTo>
                  <a:lnTo>
                    <a:pt x="4891638" y="127734"/>
                  </a:lnTo>
                  <a:lnTo>
                    <a:pt x="4972528" y="144534"/>
                  </a:lnTo>
                  <a:lnTo>
                    <a:pt x="5012653" y="153304"/>
                  </a:lnTo>
                  <a:lnTo>
                    <a:pt x="5052559" y="162321"/>
                  </a:lnTo>
                  <a:lnTo>
                    <a:pt x="5092248" y="171584"/>
                  </a:lnTo>
                  <a:lnTo>
                    <a:pt x="5131708" y="181091"/>
                  </a:lnTo>
                  <a:lnTo>
                    <a:pt x="5170926" y="190838"/>
                  </a:lnTo>
                  <a:lnTo>
                    <a:pt x="5209902" y="200825"/>
                  </a:lnTo>
                  <a:lnTo>
                    <a:pt x="5248637" y="211054"/>
                  </a:lnTo>
                  <a:lnTo>
                    <a:pt x="5287118" y="221520"/>
                  </a:lnTo>
                  <a:lnTo>
                    <a:pt x="5325335" y="232220"/>
                  </a:lnTo>
                  <a:lnTo>
                    <a:pt x="5363287" y="243154"/>
                  </a:lnTo>
                  <a:lnTo>
                    <a:pt x="5400973" y="254323"/>
                  </a:lnTo>
                  <a:lnTo>
                    <a:pt x="5438385" y="265723"/>
                  </a:lnTo>
                  <a:lnTo>
                    <a:pt x="5475508" y="277351"/>
                  </a:lnTo>
                  <a:lnTo>
                    <a:pt x="5512344" y="289206"/>
                  </a:lnTo>
                  <a:lnTo>
                    <a:pt x="5548893" y="301289"/>
                  </a:lnTo>
                  <a:lnTo>
                    <a:pt x="5585143" y="313595"/>
                  </a:lnTo>
                  <a:lnTo>
                    <a:pt x="5656716" y="338869"/>
                  </a:lnTo>
                  <a:lnTo>
                    <a:pt x="5727040" y="365020"/>
                  </a:lnTo>
                  <a:lnTo>
                    <a:pt x="5796053" y="392025"/>
                  </a:lnTo>
                  <a:lnTo>
                    <a:pt x="5863734" y="419874"/>
                  </a:lnTo>
                  <a:lnTo>
                    <a:pt x="5930021" y="448544"/>
                  </a:lnTo>
                  <a:lnTo>
                    <a:pt x="5994894" y="478025"/>
                  </a:lnTo>
                  <a:lnTo>
                    <a:pt x="6058295" y="508291"/>
                  </a:lnTo>
                  <a:lnTo>
                    <a:pt x="6120206" y="539333"/>
                  </a:lnTo>
                  <a:lnTo>
                    <a:pt x="6180569" y="571122"/>
                  </a:lnTo>
                  <a:lnTo>
                    <a:pt x="6239367" y="603650"/>
                  </a:lnTo>
                  <a:lnTo>
                    <a:pt x="6296547" y="636886"/>
                  </a:lnTo>
                  <a:lnTo>
                    <a:pt x="6352091" y="670821"/>
                  </a:lnTo>
                  <a:lnTo>
                    <a:pt x="6405949" y="705424"/>
                  </a:lnTo>
                  <a:lnTo>
                    <a:pt x="6458105" y="740684"/>
                  </a:lnTo>
                  <a:lnTo>
                    <a:pt x="6508512" y="776571"/>
                  </a:lnTo>
                  <a:lnTo>
                    <a:pt x="6557155" y="813072"/>
                  </a:lnTo>
                  <a:lnTo>
                    <a:pt x="6603989" y="850155"/>
                  </a:lnTo>
                  <a:lnTo>
                    <a:pt x="6649001" y="887809"/>
                  </a:lnTo>
                  <a:lnTo>
                    <a:pt x="6692150" y="926000"/>
                  </a:lnTo>
                  <a:lnTo>
                    <a:pt x="6733423" y="964716"/>
                  </a:lnTo>
                  <a:lnTo>
                    <a:pt x="6772783" y="1003922"/>
                  </a:lnTo>
                  <a:lnTo>
                    <a:pt x="6810217" y="1043607"/>
                  </a:lnTo>
                  <a:lnTo>
                    <a:pt x="6845692" y="1083735"/>
                  </a:lnTo>
                  <a:lnTo>
                    <a:pt x="6879198" y="1124293"/>
                  </a:lnTo>
                  <a:lnTo>
                    <a:pt x="6910704" y="1165245"/>
                  </a:lnTo>
                  <a:lnTo>
                    <a:pt x="6940200" y="1206578"/>
                  </a:lnTo>
                  <a:lnTo>
                    <a:pt x="6967660" y="1248256"/>
                  </a:lnTo>
                  <a:lnTo>
                    <a:pt x="6993076" y="1290265"/>
                  </a:lnTo>
                  <a:lnTo>
                    <a:pt x="7016424" y="1332568"/>
                  </a:lnTo>
                  <a:lnTo>
                    <a:pt x="7037698" y="1375152"/>
                  </a:lnTo>
                  <a:lnTo>
                    <a:pt x="7056879" y="1417979"/>
                  </a:lnTo>
                  <a:lnTo>
                    <a:pt x="7073960" y="1461035"/>
                  </a:lnTo>
                  <a:lnTo>
                    <a:pt x="7088926" y="1504282"/>
                  </a:lnTo>
                  <a:lnTo>
                    <a:pt x="7101773" y="1547706"/>
                  </a:lnTo>
                  <a:lnTo>
                    <a:pt x="7112489" y="1591269"/>
                  </a:lnTo>
                  <a:lnTo>
                    <a:pt x="7121071" y="1634957"/>
                  </a:lnTo>
                  <a:lnTo>
                    <a:pt x="7127511" y="1678731"/>
                  </a:lnTo>
                  <a:lnTo>
                    <a:pt x="7131807" y="1722578"/>
                  </a:lnTo>
                  <a:lnTo>
                    <a:pt x="7133956" y="1766458"/>
                  </a:lnTo>
                  <a:lnTo>
                    <a:pt x="7134224" y="1788408"/>
                  </a:lnTo>
                  <a:lnTo>
                    <a:pt x="7133956" y="1810358"/>
                  </a:lnTo>
                  <a:lnTo>
                    <a:pt x="7131807" y="1854238"/>
                  </a:lnTo>
                  <a:lnTo>
                    <a:pt x="7127511" y="1898084"/>
                  </a:lnTo>
                  <a:lnTo>
                    <a:pt x="7121071" y="1941858"/>
                  </a:lnTo>
                  <a:lnTo>
                    <a:pt x="7112489" y="1985547"/>
                  </a:lnTo>
                  <a:lnTo>
                    <a:pt x="7101773" y="2029110"/>
                  </a:lnTo>
                  <a:lnTo>
                    <a:pt x="7088926" y="2072534"/>
                  </a:lnTo>
                  <a:lnTo>
                    <a:pt x="7073959" y="2115781"/>
                  </a:lnTo>
                  <a:lnTo>
                    <a:pt x="7056878" y="2158837"/>
                  </a:lnTo>
                  <a:lnTo>
                    <a:pt x="7037698" y="2201663"/>
                  </a:lnTo>
                  <a:lnTo>
                    <a:pt x="7016424" y="2244247"/>
                  </a:lnTo>
                  <a:lnTo>
                    <a:pt x="6993076" y="2286550"/>
                  </a:lnTo>
                  <a:lnTo>
                    <a:pt x="6967660" y="2328560"/>
                  </a:lnTo>
                  <a:lnTo>
                    <a:pt x="6940199" y="2370237"/>
                  </a:lnTo>
                  <a:lnTo>
                    <a:pt x="6910703" y="2411571"/>
                  </a:lnTo>
                  <a:lnTo>
                    <a:pt x="6879197" y="2452523"/>
                  </a:lnTo>
                  <a:lnTo>
                    <a:pt x="6845692" y="2493081"/>
                  </a:lnTo>
                  <a:lnTo>
                    <a:pt x="6810216" y="2533208"/>
                  </a:lnTo>
                  <a:lnTo>
                    <a:pt x="6772782" y="2572893"/>
                  </a:lnTo>
                  <a:lnTo>
                    <a:pt x="6733423" y="2612100"/>
                  </a:lnTo>
                  <a:lnTo>
                    <a:pt x="6692150" y="2650816"/>
                  </a:lnTo>
                  <a:lnTo>
                    <a:pt x="6649001" y="2689006"/>
                  </a:lnTo>
                  <a:lnTo>
                    <a:pt x="6603988" y="2726660"/>
                  </a:lnTo>
                  <a:lnTo>
                    <a:pt x="6557154" y="2763743"/>
                  </a:lnTo>
                  <a:lnTo>
                    <a:pt x="6508511" y="2800244"/>
                  </a:lnTo>
                  <a:lnTo>
                    <a:pt x="6458104" y="2836131"/>
                  </a:lnTo>
                  <a:lnTo>
                    <a:pt x="6405949" y="2871391"/>
                  </a:lnTo>
                  <a:lnTo>
                    <a:pt x="6352091" y="2905994"/>
                  </a:lnTo>
                  <a:lnTo>
                    <a:pt x="6296547" y="2939929"/>
                  </a:lnTo>
                  <a:lnTo>
                    <a:pt x="6239367" y="2973166"/>
                  </a:lnTo>
                  <a:lnTo>
                    <a:pt x="6180569" y="3005693"/>
                  </a:lnTo>
                  <a:lnTo>
                    <a:pt x="6120206" y="3037482"/>
                  </a:lnTo>
                  <a:lnTo>
                    <a:pt x="6058295" y="3068524"/>
                  </a:lnTo>
                  <a:lnTo>
                    <a:pt x="5994894" y="3098790"/>
                  </a:lnTo>
                  <a:lnTo>
                    <a:pt x="5930021" y="3128271"/>
                  </a:lnTo>
                  <a:lnTo>
                    <a:pt x="5863734" y="3156941"/>
                  </a:lnTo>
                  <a:lnTo>
                    <a:pt x="5796053" y="3184791"/>
                  </a:lnTo>
                  <a:lnTo>
                    <a:pt x="5727040" y="3211795"/>
                  </a:lnTo>
                  <a:lnTo>
                    <a:pt x="5656716" y="3237946"/>
                  </a:lnTo>
                  <a:lnTo>
                    <a:pt x="5585143" y="3263220"/>
                  </a:lnTo>
                  <a:lnTo>
                    <a:pt x="5548893" y="3275527"/>
                  </a:lnTo>
                  <a:lnTo>
                    <a:pt x="5512344" y="3287609"/>
                  </a:lnTo>
                  <a:lnTo>
                    <a:pt x="5475508" y="3299465"/>
                  </a:lnTo>
                  <a:lnTo>
                    <a:pt x="5438385" y="3311092"/>
                  </a:lnTo>
                  <a:lnTo>
                    <a:pt x="5400973" y="3322492"/>
                  </a:lnTo>
                  <a:lnTo>
                    <a:pt x="5363287" y="3333661"/>
                  </a:lnTo>
                  <a:lnTo>
                    <a:pt x="5325335" y="3344596"/>
                  </a:lnTo>
                  <a:lnTo>
                    <a:pt x="5287118" y="3355296"/>
                  </a:lnTo>
                  <a:lnTo>
                    <a:pt x="5248637" y="3365762"/>
                  </a:lnTo>
                  <a:lnTo>
                    <a:pt x="5209902" y="3375990"/>
                  </a:lnTo>
                  <a:lnTo>
                    <a:pt x="5170926" y="3385978"/>
                  </a:lnTo>
                  <a:lnTo>
                    <a:pt x="5131708" y="3395725"/>
                  </a:lnTo>
                  <a:lnTo>
                    <a:pt x="5092248" y="3405231"/>
                  </a:lnTo>
                  <a:lnTo>
                    <a:pt x="5052559" y="3414494"/>
                  </a:lnTo>
                  <a:lnTo>
                    <a:pt x="5012653" y="3423511"/>
                  </a:lnTo>
                  <a:lnTo>
                    <a:pt x="4972528" y="3432281"/>
                  </a:lnTo>
                  <a:lnTo>
                    <a:pt x="4891638" y="3449081"/>
                  </a:lnTo>
                  <a:lnTo>
                    <a:pt x="4809963" y="3464878"/>
                  </a:lnTo>
                  <a:lnTo>
                    <a:pt x="4727527" y="3479668"/>
                  </a:lnTo>
                  <a:lnTo>
                    <a:pt x="4644404" y="3493436"/>
                  </a:lnTo>
                  <a:lnTo>
                    <a:pt x="4560619" y="3506180"/>
                  </a:lnTo>
                  <a:lnTo>
                    <a:pt x="4476249" y="3517886"/>
                  </a:lnTo>
                  <a:lnTo>
                    <a:pt x="4391318" y="3528553"/>
                  </a:lnTo>
                  <a:lnTo>
                    <a:pt x="4305904" y="3538170"/>
                  </a:lnTo>
                  <a:lnTo>
                    <a:pt x="4220032" y="3546734"/>
                  </a:lnTo>
                  <a:lnTo>
                    <a:pt x="4133780" y="3554238"/>
                  </a:lnTo>
                  <a:lnTo>
                    <a:pt x="4047173" y="3560680"/>
                  </a:lnTo>
                  <a:lnTo>
                    <a:pt x="3960290" y="3566053"/>
                  </a:lnTo>
                  <a:lnTo>
                    <a:pt x="3873157" y="3570356"/>
                  </a:lnTo>
                  <a:lnTo>
                    <a:pt x="3785853" y="3573585"/>
                  </a:lnTo>
                  <a:lnTo>
                    <a:pt x="3698404" y="3575739"/>
                  </a:lnTo>
                  <a:lnTo>
                    <a:pt x="3610889" y="3576816"/>
                  </a:lnTo>
                  <a:close/>
                </a:path>
              </a:pathLst>
            </a:custGeom>
            <a:solidFill>
              <a:srgbClr val="38463C"/>
            </a:solidFill>
          </p:spPr>
          <p:txBody>
            <a:bodyPr wrap="square" lIns="0" tIns="0" rIns="0" bIns="0" rtlCol="0"/>
            <a:lstStyle/>
            <a:p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675111" y="438725"/>
            <a:ext cx="10769600" cy="56254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lvl="0"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Самовоспитание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66800" y="1700155"/>
            <a:ext cx="6045200" cy="197793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/>
            <a:r>
              <a:rPr lang="ru-RU" sz="21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Самовоспитание </a:t>
            </a:r>
            <a:r>
              <a:rPr lang="ru-RU" sz="21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— это деятельность человека, направленная на совершенствование своей личности. Направленность самовоспитания зависит от жизненного идеала, т. е. от того, каким человек хочет себя видеть, каким хочет стать.</a:t>
            </a:r>
            <a:endParaRPr lang="ru-RU" sz="2133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12" name="object 11"/>
          <p:cNvSpPr txBox="1"/>
          <p:nvPr/>
        </p:nvSpPr>
        <p:spPr>
          <a:xfrm>
            <a:off x="5816600" y="4207202"/>
            <a:ext cx="5232400" cy="197793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/>
            <a:r>
              <a:rPr lang="ru-RU" sz="21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Самосознание</a:t>
            </a:r>
            <a:r>
              <a:rPr lang="ru-RU" sz="2133" dirty="0">
                <a:solidFill>
                  <a:prstClr val="white"/>
                </a:solidFill>
                <a:latin typeface="Trebuchet MS" pitchFamily="34" charset="0"/>
              </a:rPr>
              <a:t> — это осознание себя как члена общества, осознание своих личных качеств, своих взаимоотношений с окружающим миром, другими людьми, своих сил, действий, поступков, мыслей и чувств.</a:t>
            </a:r>
          </a:p>
        </p:txBody>
      </p:sp>
      <p:pic>
        <p:nvPicPr>
          <p:cNvPr id="2" name="Picture 2" descr="C:\Users\User\Desktop\18-life-changing-books-you-have-to-read-right-now-14.jpg">
            <a:extLst>
              <a:ext uri="{FF2B5EF4-FFF2-40B4-BE49-F238E27FC236}">
                <a16:creationId xmlns:a16="http://schemas.microsoft.com/office/drawing/2014/main" id="{5B52BDDE-0FBB-146E-01C4-B25EFB46C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19724" y="491091"/>
            <a:ext cx="3471858" cy="2194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6900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847761" y="762033"/>
            <a:ext cx="5808508" cy="45982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/>
            <a:r>
              <a:rPr lang="ru-RU" sz="29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Что связано с самовоспитанием:</a:t>
            </a:r>
          </a:p>
          <a:p>
            <a:pPr algn="ctr"/>
            <a:endParaRPr lang="ru-RU" sz="21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Самопознание </a:t>
            </a:r>
          </a:p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Самосознание</a:t>
            </a:r>
          </a:p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Самооценка</a:t>
            </a:r>
          </a:p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Уровень притязаний</a:t>
            </a:r>
          </a:p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Самоуважение </a:t>
            </a:r>
          </a:p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Самокритичность</a:t>
            </a:r>
          </a:p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597082"/>
            <a:ext cx="3962400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14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BE13E86-EE2D-CFC2-C78F-3B3495E015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4797113"/>
              </p:ext>
            </p:extLst>
          </p:nvPr>
        </p:nvGraphicFramePr>
        <p:xfrm>
          <a:off x="358219" y="1026376"/>
          <a:ext cx="1161382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8">
            <a:extLst>
              <a:ext uri="{FF2B5EF4-FFF2-40B4-BE49-F238E27FC236}">
                <a16:creationId xmlns:a16="http://schemas.microsoft.com/office/drawing/2014/main" id="{BD158707-D8FB-C507-C61C-407EA84882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52365"/>
            <a:ext cx="10515600" cy="56254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lvl="0"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ОСНОВНЫЕ МЕТОДЫ САМОВОСПИТАНИЯ</a:t>
            </a:r>
          </a:p>
        </p:txBody>
      </p:sp>
    </p:spTree>
    <p:extLst>
      <p:ext uri="{BB962C8B-B14F-4D97-AF65-F5344CB8AC3E}">
        <p14:creationId xmlns:p14="http://schemas.microsoft.com/office/powerpoint/2010/main" val="2991315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33DC0F1-FFB3-0EF2-3496-35EDD667D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065" y="1570111"/>
            <a:ext cx="11382523" cy="4351338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ru-RU" sz="3200" b="1" dirty="0">
                <a:solidFill>
                  <a:srgbClr val="7030A0"/>
                </a:solidFill>
              </a:rPr>
              <a:t>ТЕСТ </a:t>
            </a:r>
            <a:endParaRPr lang="ru-RU" sz="18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Попадая в конфликт в состоянии ли Вы взять себя в руки, рассудить объективно и  предложить решение самостоятельно?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Найдете ли Вы в себе силы встать раньше обычного,</a:t>
            </a:r>
          </a:p>
          <a:p>
            <a:pPr marL="358775" lvl="0" indent="0">
              <a:lnSpc>
                <a:spcPct val="107000"/>
              </a:lnSpc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запланировали накануне?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Отвечаете ли Вы в социальных сетях  на сообщения </a:t>
            </a:r>
          </a:p>
          <a:p>
            <a:pPr marL="342900" lvl="0" indent="-342900">
              <a:lnSpc>
                <a:spcPct val="107000"/>
              </a:lnSpc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сразу же после прочтения?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None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Вы обещаете, то всегда держите слово?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None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Строго ли Вы придерживаетесь распорядка дня?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None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Сможете ли вы взглянуть на себя со стороны и сделать свой портрет проанализировать его и измениться.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BE4AC4-9886-CB6E-F60D-3E3B4C06494E}"/>
              </a:ext>
            </a:extLst>
          </p:cNvPr>
          <p:cNvSpPr txBox="1"/>
          <p:nvPr/>
        </p:nvSpPr>
        <p:spPr>
          <a:xfrm>
            <a:off x="6443875" y="327064"/>
            <a:ext cx="501506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думаете ребята на сколько самовоспитание важно для человека?</a:t>
            </a:r>
            <a:endParaRPr lang="ru-RU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пройдем тест и  ответим на вопросы заодно узнаем есть ли у нас сила воли: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Что такое самовоспитание и самообразование личности, с чего начать  самовоспитание?">
            <a:extLst>
              <a:ext uri="{FF2B5EF4-FFF2-40B4-BE49-F238E27FC236}">
                <a16:creationId xmlns:a16="http://schemas.microsoft.com/office/drawing/2014/main" id="{D6912575-A35D-528E-149F-312A1109D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78" y="111187"/>
            <a:ext cx="3465979" cy="17870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Профессиональные деформации">
            <a:extLst>
              <a:ext uri="{FF2B5EF4-FFF2-40B4-BE49-F238E27FC236}">
                <a16:creationId xmlns:a16="http://schemas.microsoft.com/office/drawing/2014/main" id="{A3163B81-A72C-5D42-F9DF-3D3562520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38" y="2583528"/>
            <a:ext cx="3874897" cy="25816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190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8C7BC"/>
          </a:solidFill>
        </p:spPr>
        <p:txBody>
          <a:bodyPr wrap="square" lIns="0" tIns="0" rIns="0" bIns="0" rtlCol="0"/>
          <a:lstStyle/>
          <a:p>
            <a:endParaRPr sz="120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25954" y="1"/>
            <a:ext cx="6350" cy="6858000"/>
          </a:xfrm>
          <a:custGeom>
            <a:avLst/>
            <a:gdLst/>
            <a:ahLst/>
            <a:cxnLst/>
            <a:rect l="l" t="t" r="r" b="b"/>
            <a:pathLst>
              <a:path w="9525" h="10287000">
                <a:moveTo>
                  <a:pt x="9524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9524" y="0"/>
                </a:lnTo>
                <a:lnTo>
                  <a:pt x="9524" y="10286998"/>
                </a:lnTo>
                <a:close/>
              </a:path>
            </a:pathLst>
          </a:custGeom>
          <a:solidFill>
            <a:srgbClr val="95B199"/>
          </a:solidFill>
        </p:spPr>
        <p:txBody>
          <a:bodyPr wrap="square" lIns="0" tIns="0" rIns="0" bIns="0" rtlCol="0"/>
          <a:lstStyle/>
          <a:p>
            <a:endParaRPr sz="1200"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800" y="1497814"/>
            <a:ext cx="10312400" cy="241023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При этом следует: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1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во-первых, четко определить задачу самовоспитания;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1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во-вторых, конкретно определить, чего, когда и как вы хотите добиться;</a:t>
            </a:r>
          </a:p>
          <a:p>
            <a:pPr>
              <a:lnSpc>
                <a:spcPct val="150000"/>
              </a:lnSpc>
            </a:pPr>
            <a:r>
              <a:rPr lang="ru-RU" sz="21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-   в-третьих, обязательно выработать критерии, по которым судить об успехах и неудачах.</a:t>
            </a:r>
          </a:p>
        </p:txBody>
      </p:sp>
      <p:sp>
        <p:nvSpPr>
          <p:cNvPr id="11" name="object 8"/>
          <p:cNvSpPr txBox="1">
            <a:spLocks noGrp="1"/>
          </p:cNvSpPr>
          <p:nvPr>
            <p:ph type="body" idx="1"/>
          </p:nvPr>
        </p:nvSpPr>
        <p:spPr>
          <a:xfrm>
            <a:off x="558800" y="222581"/>
            <a:ext cx="11023600" cy="100574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lvl="0"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Действенный метод самовоспитания – составление плана (программы) работы над собой  </a:t>
            </a:r>
          </a:p>
        </p:txBody>
      </p:sp>
      <p:pic>
        <p:nvPicPr>
          <p:cNvPr id="5" name="Picture 2" descr="\\Oleg-metodist\фото\фото группы 2011\P1000592.JPG">
            <a:extLst>
              <a:ext uri="{FF2B5EF4-FFF2-40B4-BE49-F238E27FC236}">
                <a16:creationId xmlns:a16="http://schemas.microsoft.com/office/drawing/2014/main" id="{81C9AD6B-1964-859F-D89E-585789BF0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01" y="3987538"/>
            <a:ext cx="3335763" cy="24102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\\Oleg-metodist\фото\2014-2015\Посвящение 2014\Переплетчик 28.11.2014\IMG_5511.jpg">
            <a:extLst>
              <a:ext uri="{FF2B5EF4-FFF2-40B4-BE49-F238E27FC236}">
                <a16:creationId xmlns:a16="http://schemas.microsoft.com/office/drawing/2014/main" id="{AA99FB71-C2F4-DF0D-8F3A-A9D678340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79" y="3978819"/>
            <a:ext cx="3451595" cy="23635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99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784E0E0-A3E5-0A02-3814-050619379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79" y="212010"/>
            <a:ext cx="11760241" cy="469036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F15065-44D2-E3B7-25C1-7D05029ED387}"/>
              </a:ext>
            </a:extLst>
          </p:cNvPr>
          <p:cNvSpPr txBox="1"/>
          <p:nvPr/>
        </p:nvSpPr>
        <p:spPr>
          <a:xfrm>
            <a:off x="1208361" y="5192785"/>
            <a:ext cx="10209402" cy="9668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САМОВОСПИТАНИЕ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тесно связано со способностью и   готовностью к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самосознанию, самоопределению, самовыражению, самораскрытию, самосовершенствованию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824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">
            <a:hlinkClick r:id="" action="ppaction://media"/>
            <a:extLst>
              <a:ext uri="{FF2B5EF4-FFF2-40B4-BE49-F238E27FC236}">
                <a16:creationId xmlns:a16="http://schemas.microsoft.com/office/drawing/2014/main" id="{661A4D78-FE2D-C2E9-640A-AB60058EF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9026" cy="75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2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AF7B96-FF58-F864-26A3-B60FF962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559" y="1348079"/>
            <a:ext cx="10515600" cy="523220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br>
              <a:rPr lang="ru-RU" b="1" dirty="0"/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 учащихся с условиями  макетирования и верстки,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углубить знания об изданиях рекламы и  их видах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415ABF-C554-6C2E-1906-B1A88FAF9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433" y="2124860"/>
            <a:ext cx="5433258" cy="36885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издательский оригинал и подготавливать его к выпуску.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научиться верстать страничку печатного издания с применением иллюстраций;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умение творчества и дизайна.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эстетичности, тонкого вкуса, представления о прекрасном.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378958"/>
            <a:ext cx="1107967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СТРАНИЧКИ ШАБЛОНА ПЕЧАТНОГО ИЗДАНИЯ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22" y="221418"/>
            <a:ext cx="1080120" cy="10845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A8A869-4624-9B19-F81E-F93E8F9CB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02" y="2214010"/>
            <a:ext cx="5257101" cy="39428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2E3D9A-D957-D5FD-4E9C-6FC8041A4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302" y="2366410"/>
            <a:ext cx="5257101" cy="39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28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18FF3-ECE1-7136-8F85-4E69097B1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73" y="68512"/>
            <a:ext cx="10515600" cy="110856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эталон для верстки полос издания и монтажа с раскладкой на печатном листе, утвержденный издательством.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7B9BFF-EA95-9C87-F1C9-8C82B8BA3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427" y="930353"/>
            <a:ext cx="10515600" cy="4351338"/>
          </a:xfrm>
        </p:spPr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Макет полосы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— это набор правил, согласно которым располагаются элементы страницы. </a:t>
            </a:r>
          </a:p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ВЕРСТКА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это процесс размещения текстовых и иллюстративных блоков по полю формата с учётом дизайна макета и требований правописания. 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5C2336-B8CE-0F7C-5912-C319A3E42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603" y="2714919"/>
            <a:ext cx="8109247" cy="3704735"/>
          </a:xfrm>
          <a:prstGeom prst="rect">
            <a:avLst/>
          </a:prstGeom>
        </p:spPr>
      </p:pic>
      <p:pic>
        <p:nvPicPr>
          <p:cNvPr id="6" name="Picture 2" descr="C:\Users\Оксана\Desktop\0008-008-Pravila-oformlenija-original-maketa.jpg">
            <a:extLst>
              <a:ext uri="{FF2B5EF4-FFF2-40B4-BE49-F238E27FC236}">
                <a16:creationId xmlns:a16="http://schemas.microsoft.com/office/drawing/2014/main" id="{D68ADE3B-7F70-7272-F6FF-EE597254B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21517" r="5826" b="49317"/>
          <a:stretch/>
        </p:blipFill>
        <p:spPr bwMode="auto">
          <a:xfrm>
            <a:off x="2121066" y="1272397"/>
            <a:ext cx="6555890" cy="89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399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78AC24-059F-2E2A-4439-19968EBBB38C}"/>
              </a:ext>
            </a:extLst>
          </p:cNvPr>
          <p:cNvSpPr txBox="1"/>
          <p:nvPr/>
        </p:nvSpPr>
        <p:spPr>
          <a:xfrm>
            <a:off x="5646214" y="572207"/>
            <a:ext cx="5984184" cy="834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1800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 не рождаются, а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ru-RU" sz="1800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тановятся теми, кто они есть</a:t>
            </a:r>
            <a:r>
              <a:rPr lang="ru-RU" sz="1800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r">
              <a:lnSpc>
                <a:spcPct val="115000"/>
              </a:lnSpc>
              <a:spcAft>
                <a:spcPts val="675"/>
              </a:spcAft>
            </a:pPr>
            <a:r>
              <a:rPr lang="ru-RU" sz="1800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Гельвеций</a:t>
            </a:r>
            <a:r>
              <a:rPr lang="ru-RU" sz="1800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D77064-80C6-E2CF-3395-D05AA74F4EF8}"/>
              </a:ext>
            </a:extLst>
          </p:cNvPr>
          <p:cNvSpPr txBox="1"/>
          <p:nvPr/>
        </p:nvSpPr>
        <p:spPr>
          <a:xfrm>
            <a:off x="452486" y="3035589"/>
            <a:ext cx="4786437" cy="255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урока: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Образовательная: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познакомить учащихся с вариантами самовоспитания.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Развивающая: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развивать умение самовоспитания; работать в заданном темпе.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Воспитывающая: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воспитывать чувство ответственности за свои действия.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556B187-9414-957E-4F64-335BFC5E50EF}"/>
              </a:ext>
            </a:extLst>
          </p:cNvPr>
          <p:cNvSpPr/>
          <p:nvPr/>
        </p:nvSpPr>
        <p:spPr>
          <a:xfrm>
            <a:off x="561602" y="1271200"/>
            <a:ext cx="4425177" cy="136688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урока: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показать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важную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роль самовоспитания во всестороннем развитии личности, дать представление о возможных путях самовоспитания.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С чего начать саморазвитие: 5 самых полезных советов">
            <a:extLst>
              <a:ext uri="{FF2B5EF4-FFF2-40B4-BE49-F238E27FC236}">
                <a16:creationId xmlns:a16="http://schemas.microsoft.com/office/drawing/2014/main" id="{60BEEB58-61EE-87CC-B725-C4467A9BD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73" y="1574277"/>
            <a:ext cx="5816825" cy="408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471340" y="188640"/>
            <a:ext cx="11199043" cy="64617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609" y="522661"/>
            <a:ext cx="1080120" cy="10845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91544" y="1052736"/>
            <a:ext cx="6853584" cy="77886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C00000"/>
              </a:gs>
              <a:gs pos="51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3399" y="63936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СХЕМЫ ЗАВЕРСТКИ ИЛЛЮСТРАЦИЙ И ТЕКСТА</a:t>
            </a:r>
          </a:p>
        </p:txBody>
      </p:sp>
      <p:pic>
        <p:nvPicPr>
          <p:cNvPr id="3074" name="Picture 2" descr="C:\Users\Оксана\Desktop\pic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52" y="1802274"/>
            <a:ext cx="8181504" cy="484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58509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993" y="258642"/>
            <a:ext cx="6762750" cy="487363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anchorCtr="1">
            <a:normAutofit fontScale="90000"/>
          </a:bodyPr>
          <a:lstStyle/>
          <a:p>
            <a:pPr eaLnBrk="1" hangingPunct="1">
              <a:defRPr/>
            </a:pPr>
            <a:r>
              <a:rPr lang="ru-RU" sz="3200" dirty="0"/>
              <a:t>Визитка учебного учреждения</a:t>
            </a:r>
          </a:p>
        </p:txBody>
      </p:sp>
      <p:sp>
        <p:nvSpPr>
          <p:cNvPr id="27659" name="Rectangle 31"/>
          <p:cNvSpPr>
            <a:spLocks noChangeArrowheads="1"/>
          </p:cNvSpPr>
          <p:nvPr/>
        </p:nvSpPr>
        <p:spPr bwMode="auto">
          <a:xfrm>
            <a:off x="2351088" y="549276"/>
            <a:ext cx="792162" cy="358775"/>
          </a:xfrm>
          <a:prstGeom prst="rect">
            <a:avLst/>
          </a:prstGeom>
          <a:solidFill>
            <a:srgbClr val="FFFF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660" name="Rectangle 32"/>
          <p:cNvSpPr>
            <a:spLocks noChangeArrowheads="1"/>
          </p:cNvSpPr>
          <p:nvPr/>
        </p:nvSpPr>
        <p:spPr bwMode="auto">
          <a:xfrm>
            <a:off x="8616951" y="260350"/>
            <a:ext cx="1655763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5" name="Рисунок 3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96" y="872436"/>
            <a:ext cx="7560840" cy="2977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541" y="4173449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Программа создания</a:t>
            </a:r>
            <a:r>
              <a:rPr lang="en-US" sz="2400" b="1" dirty="0"/>
              <a:t> -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9930" y="4562284"/>
            <a:ext cx="357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Microsoft Office</a:t>
            </a:r>
          </a:p>
          <a:p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PUBLISHER</a:t>
            </a:r>
            <a:endParaRPr lang="ru-RU" sz="2800" b="1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http://www.metod-kopilka.ru/images/doc/2/1833/hello_html_41d69c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396" y="4290217"/>
            <a:ext cx="2677847" cy="17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990625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AF7B96-FF58-F864-26A3-B60FF962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72" y="1160329"/>
            <a:ext cx="10273605" cy="206900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ru-RU" b="1" dirty="0"/>
            </a:br>
            <a:br>
              <a:rPr lang="ru-RU" b="1" dirty="0"/>
            </a:br>
            <a:r>
              <a:rPr lang="ru-RU" b="1" dirty="0"/>
              <a:t>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группа «ИЗДАТЕЛИ»: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вычисляют форматы бумаги, изданий и доли листа;</a:t>
            </a:r>
            <a:b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расчерчивают макет и вычисляют количество бумаги на тираж;</a:t>
            </a:r>
            <a:b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производят верстку  визитки, листовки и осуществляют печать.   </a:t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18C930-CF1D-AA3B-FF9B-7F5937336D1B}"/>
              </a:ext>
            </a:extLst>
          </p:cNvPr>
          <p:cNvSpPr txBox="1"/>
          <p:nvPr/>
        </p:nvSpPr>
        <p:spPr>
          <a:xfrm>
            <a:off x="838200" y="367640"/>
            <a:ext cx="1894788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ДЕЛОВАЯ ИГРА 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DCCAE1-C0CE-A634-E717-985635FF9CCE}"/>
              </a:ext>
            </a:extLst>
          </p:cNvPr>
          <p:cNvSpPr/>
          <p:nvPr/>
        </p:nvSpPr>
        <p:spPr>
          <a:xfrm>
            <a:off x="2390595" y="277793"/>
            <a:ext cx="71469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МАСТЕРСКОЙ ПОЛИГРАФИСТА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6AF7B96-FF58-F864-26A3-B60FF962E91C}"/>
              </a:ext>
            </a:extLst>
          </p:cNvPr>
          <p:cNvSpPr txBox="1">
            <a:spLocks/>
          </p:cNvSpPr>
          <p:nvPr/>
        </p:nvSpPr>
        <p:spPr>
          <a:xfrm>
            <a:off x="671332" y="3530279"/>
            <a:ext cx="10661138" cy="3067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5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kumimoji="0" lang="ru-RU" sz="8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группа «ПОЛИГРАФИСТЫ»: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89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6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производят технологический процесс  отделки продукции;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07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6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выполняют форматирование и резку</a:t>
            </a:r>
            <a:r>
              <a:rPr kumimoji="0" lang="ru-RU" sz="64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 части;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64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700" b="1" baseline="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</a:t>
            </a:r>
            <a:r>
              <a:rPr lang="ru-RU" sz="6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изготавливают </a:t>
            </a:r>
            <a:r>
              <a:rPr kumimoji="0" lang="ru-RU" sz="6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рекламную</a:t>
            </a:r>
            <a:r>
              <a:rPr kumimoji="0" lang="ru-RU" sz="64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листовку согласно макета.</a:t>
            </a:r>
            <a:b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62393" t="61460" r="11758" b="13188"/>
          <a:stretch/>
        </p:blipFill>
        <p:spPr bwMode="auto">
          <a:xfrm>
            <a:off x="10020429" y="2601396"/>
            <a:ext cx="1984708" cy="130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2D6A23-DCE9-0931-A746-16E4FD262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54" y="328617"/>
            <a:ext cx="2803658" cy="20931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9227E2-40C5-D033-06F9-C9F8749F3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568" y="4022026"/>
            <a:ext cx="2948569" cy="22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28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066F5-D137-F321-FEEB-EDE65CDCE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МОТИВАЦИОННЫЕ ЦИТАТЫ</a:t>
            </a:r>
          </a:p>
        </p:txBody>
      </p:sp>
      <p:pic>
        <p:nvPicPr>
          <p:cNvPr id="5" name="Рисунок 4" descr="Картинки мотиваторы (69 фото) » Юмор, позитив и много смешных картинок">
            <a:extLst>
              <a:ext uri="{FF2B5EF4-FFF2-40B4-BE49-F238E27FC236}">
                <a16:creationId xmlns:a16="http://schemas.microsoft.com/office/drawing/2014/main" id="{6DDEDC5D-4293-EB3E-9698-7D27D351AF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51" y="1825625"/>
            <a:ext cx="2883195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Мотивирующие цитаты в стильном оформлении — Canva">
            <a:extLst>
              <a:ext uri="{FF2B5EF4-FFF2-40B4-BE49-F238E27FC236}">
                <a16:creationId xmlns:a16="http://schemas.microsoft.com/office/drawing/2014/main" id="{DB1562A0-CBF3-8E30-C52D-355D913B58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65" y="1825625"/>
            <a:ext cx="3068379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4386CF60-4216-F528-2C50-5FC9DC841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57658" y="1825625"/>
            <a:ext cx="28831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63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A821F-6668-6EBC-67D4-6107AC696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7850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ФОРМАТЫ  ИЗДАНИЙ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F1D2F14-1104-C8F5-1862-8557AFAB5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543" y="1162976"/>
            <a:ext cx="10093911" cy="525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08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0990-A09C-B877-71C4-30EB59B2C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9" y="-32876"/>
            <a:ext cx="10515600" cy="60254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b="1" dirty="0"/>
              <a:t>ФОРМАТЫ ИЗДАНИЙ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CBDA4-D6A5-14E3-E3D1-F4CB33534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301" y="108877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7EE9EAB3-6C3F-ECFB-ED04-D36968132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30585"/>
              </p:ext>
            </p:extLst>
          </p:nvPr>
        </p:nvGraphicFramePr>
        <p:xfrm>
          <a:off x="435006" y="455279"/>
          <a:ext cx="10515600" cy="5982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79">
                  <a:extLst>
                    <a:ext uri="{9D8B030D-6E8A-4147-A177-3AD203B41FA5}">
                      <a16:colId xmlns:a16="http://schemas.microsoft.com/office/drawing/2014/main" val="1241639023"/>
                    </a:ext>
                  </a:extLst>
                </a:gridCol>
                <a:gridCol w="2627791">
                  <a:extLst>
                    <a:ext uri="{9D8B030D-6E8A-4147-A177-3AD203B41FA5}">
                      <a16:colId xmlns:a16="http://schemas.microsoft.com/office/drawing/2014/main" val="270976604"/>
                    </a:ext>
                  </a:extLst>
                </a:gridCol>
                <a:gridCol w="2494625">
                  <a:extLst>
                    <a:ext uri="{9D8B030D-6E8A-4147-A177-3AD203B41FA5}">
                      <a16:colId xmlns:a16="http://schemas.microsoft.com/office/drawing/2014/main" val="2220335564"/>
                    </a:ext>
                  </a:extLst>
                </a:gridCol>
                <a:gridCol w="829230">
                  <a:extLst>
                    <a:ext uri="{9D8B030D-6E8A-4147-A177-3AD203B41FA5}">
                      <a16:colId xmlns:a16="http://schemas.microsoft.com/office/drawing/2014/main" val="2662866083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3999735127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309780723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3734250391"/>
                    </a:ext>
                  </a:extLst>
                </a:gridCol>
              </a:tblGrid>
              <a:tr h="854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Формат бумаги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Форматы изданий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Доли листа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ru-RU" dirty="0"/>
                        <a:t>Расположение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248566"/>
                  </a:ext>
                </a:extLst>
              </a:tr>
              <a:tr h="341797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60 х84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708226"/>
                  </a:ext>
                </a:extLst>
              </a:tr>
              <a:tr h="3417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838113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6294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344403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21х30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А4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1/8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60507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8515"/>
                  </a:ext>
                </a:extLst>
              </a:tr>
              <a:tr h="18288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ru-RU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925419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8186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222056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077734"/>
                  </a:ext>
                </a:extLst>
              </a:tr>
              <a:tr h="5981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239672"/>
                  </a:ext>
                </a:extLst>
              </a:tr>
              <a:tr h="5981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876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756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0990-A09C-B877-71C4-30EB59B2C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9" y="-32876"/>
            <a:ext cx="10515600" cy="60254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b="1" dirty="0"/>
              <a:t>ФОРМАТЫ ИЗДАНИЙ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CBDA4-D6A5-14E3-E3D1-F4CB33534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301" y="108877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7EE9EAB3-6C3F-ECFB-ED04-D36968132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596917"/>
              </p:ext>
            </p:extLst>
          </p:nvPr>
        </p:nvGraphicFramePr>
        <p:xfrm>
          <a:off x="435006" y="455279"/>
          <a:ext cx="10515600" cy="5982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79">
                  <a:extLst>
                    <a:ext uri="{9D8B030D-6E8A-4147-A177-3AD203B41FA5}">
                      <a16:colId xmlns:a16="http://schemas.microsoft.com/office/drawing/2014/main" val="1241639023"/>
                    </a:ext>
                  </a:extLst>
                </a:gridCol>
                <a:gridCol w="2627791">
                  <a:extLst>
                    <a:ext uri="{9D8B030D-6E8A-4147-A177-3AD203B41FA5}">
                      <a16:colId xmlns:a16="http://schemas.microsoft.com/office/drawing/2014/main" val="270976604"/>
                    </a:ext>
                  </a:extLst>
                </a:gridCol>
                <a:gridCol w="2494625">
                  <a:extLst>
                    <a:ext uri="{9D8B030D-6E8A-4147-A177-3AD203B41FA5}">
                      <a16:colId xmlns:a16="http://schemas.microsoft.com/office/drawing/2014/main" val="2220335564"/>
                    </a:ext>
                  </a:extLst>
                </a:gridCol>
                <a:gridCol w="829230">
                  <a:extLst>
                    <a:ext uri="{9D8B030D-6E8A-4147-A177-3AD203B41FA5}">
                      <a16:colId xmlns:a16="http://schemas.microsoft.com/office/drawing/2014/main" val="2662866083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3999735127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309780723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3734250391"/>
                    </a:ext>
                  </a:extLst>
                </a:gridCol>
              </a:tblGrid>
              <a:tr h="854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Формат бумаги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Форматы изданий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Доли листа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ru-RU" dirty="0"/>
                        <a:t>Расположение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248566"/>
                  </a:ext>
                </a:extLst>
              </a:tr>
              <a:tr h="341797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60 х84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708226"/>
                  </a:ext>
                </a:extLst>
              </a:tr>
              <a:tr h="3417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42х60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1/2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838113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30х42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А3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1/4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6294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344403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21х30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А4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1/8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60507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8515"/>
                  </a:ext>
                </a:extLst>
              </a:tr>
              <a:tr h="18288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15х21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А5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ru-RU" dirty="0"/>
                        <a:t>1/16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925419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8186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222056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077734"/>
                  </a:ext>
                </a:extLst>
              </a:tr>
              <a:tr h="5981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10,5 х15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1/32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239672"/>
                  </a:ext>
                </a:extLst>
              </a:tr>
              <a:tr h="5981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7,5х 10,5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1/64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876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6925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Рисунок 7" descr="Кнопка &quot;Начать поиск&quot;">
            <a:extLst>
              <a:ext uri="{FF2B5EF4-FFF2-40B4-BE49-F238E27FC236}">
                <a16:creationId xmlns:a16="http://schemas.microsoft.com/office/drawing/2014/main" id="{EA9311DA-E376-A907-E3D0-1D6E23A95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7268EFD-B2F6-A6B8-4D97-0177B202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78" y="666966"/>
            <a:ext cx="10581443" cy="1694493"/>
          </a:xfrm>
        </p:spPr>
        <p:txBody>
          <a:bodyPr>
            <a:normAutofit fontScale="90000"/>
          </a:bodyPr>
          <a:lstStyle/>
          <a:p>
            <a:pPr marL="457200">
              <a:lnSpc>
                <a:spcPct val="100000"/>
              </a:lnSpc>
            </a:pP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Алгоритм работы в программе MS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PUBLISHER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ПУБЛИКАЦИИ НА ОСНОВЕ  СТРАНИЧКИ-ШАБЛОНА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Откройте приложение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Publisher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приложение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Publisher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уже открыто,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пункты Файл &gt; Создать.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или найдите шаблон.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Выберите рекомендуемый шаблон.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Выберите категорию ВСТРОЕННЫЕ,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затем выберите шаблон.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Выполните поиск шаблона с помощью: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 Поиск шаблонов в сети   или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из предложений для поиска.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800" b="1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Добавление надписи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вкладке </a:t>
            </a:r>
            <a:r>
              <a:rPr lang="ru-RU" sz="1800" b="1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Главная</a:t>
            </a: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нажмите кнопку </a:t>
            </a:r>
            <a:b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Добавление надписи</a:t>
            </a: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Перетащите указатель в форме креста, </a:t>
            </a:r>
            <a:b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добавить надпись в нужном месте.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Введите текст в надписи.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текст не помещается в надписи, </a:t>
            </a:r>
            <a:b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ее можно увеличить или связать с другой надписью.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D024B9-5B95-8B2E-4EC6-173796B7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189" y="1401026"/>
            <a:ext cx="5774371" cy="2493480"/>
          </a:xfrm>
          <a:prstGeom prst="rect">
            <a:avLst/>
          </a:prstGeom>
        </p:spPr>
      </p:pic>
      <p:pic>
        <p:nvPicPr>
          <p:cNvPr id="8" name="Рисунок 7" descr="Снимок экрана: текстовое поле на странице файла Publisher">
            <a:extLst>
              <a:ext uri="{FF2B5EF4-FFF2-40B4-BE49-F238E27FC236}">
                <a16:creationId xmlns:a16="http://schemas.microsoft.com/office/drawing/2014/main" id="{A9BDA4D6-B4D6-3E79-DE4D-61802520C2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190" y="4096398"/>
            <a:ext cx="5907536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4135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9445BBF-CFBA-4969-05D6-174703439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0363"/>
            <a:ext cx="10515600" cy="435133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ВСТАВКА РИСУНКА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 можете вставить рисунок с компьютера или  интернета или с веб-сайта.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160"/>
              </a:lnSpc>
              <a:spcAft>
                <a:spcPts val="1000"/>
              </a:spcAft>
            </a:pP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Выберите пункты </a:t>
            </a:r>
            <a:r>
              <a:rPr lang="ru-RU" sz="1800" b="1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Вставка</a:t>
            </a: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&gt; </a:t>
            </a:r>
            <a:r>
              <a:rPr lang="ru-RU" sz="1800" b="1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Рисунки</a:t>
            </a: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или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216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Вставка</a:t>
            </a: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&gt; </a:t>
            </a:r>
            <a:r>
              <a:rPr lang="ru-RU" sz="1800" b="1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Изображения из Интернета</a:t>
            </a: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216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Найдите нужный рисунок и выберите его.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2160"/>
              </a:lnSpc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Нажмите вкладку </a:t>
            </a:r>
            <a:r>
              <a:rPr lang="ru-RU" sz="1800" b="1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Вставка</a:t>
            </a:r>
            <a:r>
              <a:rPr lang="ru-RU" sz="1800" dirty="0">
                <a:solidFill>
                  <a:srgbClr val="1E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Снимок экрана: окно &quot;Вставка рисунков&quot; для выбора изображений из Интернета">
            <a:extLst>
              <a:ext uri="{FF2B5EF4-FFF2-40B4-BE49-F238E27FC236}">
                <a16:creationId xmlns:a16="http://schemas.microsoft.com/office/drawing/2014/main" id="{7D5AF80F-9EC9-B6CD-E704-6264A620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8325" y="1355012"/>
            <a:ext cx="57054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0789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442214" y="368300"/>
            <a:ext cx="6480175" cy="487363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anchorCtr="1">
            <a:normAutofit fontScale="90000"/>
          </a:bodyPr>
          <a:lstStyle/>
          <a:p>
            <a:pPr eaLnBrk="1" hangingPunct="1">
              <a:defRPr/>
            </a:pPr>
            <a:r>
              <a:rPr lang="ru-RU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Деловые визитные карточки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60" name="Rectangle 34"/>
          <p:cNvSpPr>
            <a:spLocks noChangeArrowheads="1"/>
          </p:cNvSpPr>
          <p:nvPr/>
        </p:nvSpPr>
        <p:spPr bwMode="auto">
          <a:xfrm>
            <a:off x="8616951" y="260350"/>
            <a:ext cx="1655763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098" name="Picture 2" descr="http://demiart.ru/forum/uploads3/post-75562-1248375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52" y="1336058"/>
            <a:ext cx="4248472" cy="240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biz-print.ru/uploads/posts/2015-02/1423756103_buildexp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32370"/>
            <a:ext cx="4325090" cy="240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ra-vektor.ru/uploads/images/visitki/viz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29" y="3891152"/>
            <a:ext cx="4419872" cy="245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1" descr="card_andora">
            <a:extLst>
              <a:ext uri="{FF2B5EF4-FFF2-40B4-BE49-F238E27FC236}">
                <a16:creationId xmlns:a16="http://schemas.microsoft.com/office/drawing/2014/main" id="{F813A575-18B0-2214-F875-C1BACB182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59960" y="3891151"/>
            <a:ext cx="4261130" cy="245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7763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B7D60645-9A26-0E8A-DFD0-3EC24B921D2E}"/>
              </a:ext>
            </a:extLst>
          </p:cNvPr>
          <p:cNvSpPr txBox="1">
            <a:spLocks/>
          </p:cNvSpPr>
          <p:nvPr/>
        </p:nvSpPr>
        <p:spPr>
          <a:xfrm>
            <a:off x="914400" y="989380"/>
            <a:ext cx="10255577" cy="32715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75"/>
              </a:spcAft>
            </a:pPr>
            <a:r>
              <a:rPr lang="ru-RU" sz="1800" b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Полезно;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675"/>
              </a:spcAft>
            </a:pPr>
            <a:r>
              <a:rPr lang="ru-RU" sz="1800" b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Природа постаралась за меня;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675"/>
              </a:spcAft>
            </a:pPr>
            <a:r>
              <a:rPr lang="ru-RU" sz="1800" b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Интересно;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675"/>
              </a:spcAft>
            </a:pPr>
            <a:r>
              <a:rPr lang="ru-RU" sz="1800" b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Важно;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675"/>
              </a:spcAft>
            </a:pPr>
            <a:r>
              <a:rPr lang="ru-RU" sz="1800" b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Необходимо;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675"/>
              </a:spcAft>
            </a:pPr>
            <a:r>
              <a:rPr lang="ru-RU" sz="1800" b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Увлекательно;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675"/>
              </a:spcAft>
            </a:pPr>
            <a:r>
              <a:rPr lang="ru-RU" sz="1800" b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Всё  равно.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0E8365-B08E-3B8A-FA34-0DB30A104ED1}"/>
              </a:ext>
            </a:extLst>
          </p:cNvPr>
          <p:cNvSpPr txBox="1"/>
          <p:nvPr/>
        </p:nvSpPr>
        <p:spPr>
          <a:xfrm>
            <a:off x="711663" y="299971"/>
            <a:ext cx="103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675"/>
              </a:spcAft>
            </a:pPr>
            <a:r>
              <a:rPr lang="ru-RU" sz="18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ВЫБЕРИТЕ, КАКОЙ ИЗ КРИТЕРИЕВ ИЗУЧАЕМОЙ ТЕМЫ ПОДХОДИТ ВАМ И ПОЯСНИТЕ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498B51-87B0-8297-D210-F3039EBACF41}"/>
              </a:ext>
            </a:extLst>
          </p:cNvPr>
          <p:cNvSpPr txBox="1"/>
          <p:nvPr/>
        </p:nvSpPr>
        <p:spPr>
          <a:xfrm>
            <a:off x="838985" y="5499288"/>
            <a:ext cx="860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675"/>
              </a:spcAft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Делаем вывод:  </a:t>
            </a:r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аботать над собой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………(важно, интересно, необходимо).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Саморазвитие/Психология | Facebook">
            <a:extLst>
              <a:ext uri="{FF2B5EF4-FFF2-40B4-BE49-F238E27FC236}">
                <a16:creationId xmlns:a16="http://schemas.microsoft.com/office/drawing/2014/main" id="{92429790-1454-D462-9C81-684C5793E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41" y="989380"/>
            <a:ext cx="4180727" cy="40886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00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8225" y="192343"/>
            <a:ext cx="10515600" cy="88410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УСТРАНЕНИЕ ОШИБОК ПРИ ИЗГОТОВЛЕНИИИ ВИЗИТКИ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Rectangle 27"/>
          <p:cNvSpPr>
            <a:spLocks noChangeArrowheads="1"/>
          </p:cNvSpPr>
          <p:nvPr/>
        </p:nvSpPr>
        <p:spPr bwMode="gray">
          <a:xfrm>
            <a:off x="2965450" y="2359025"/>
            <a:ext cx="64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13317" name="Rectangle 28"/>
          <p:cNvSpPr>
            <a:spLocks noChangeArrowheads="1"/>
          </p:cNvSpPr>
          <p:nvPr/>
        </p:nvSpPr>
        <p:spPr bwMode="gray">
          <a:xfrm>
            <a:off x="4660900" y="2359025"/>
            <a:ext cx="64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13318" name="Rectangle 29"/>
          <p:cNvSpPr>
            <a:spLocks noChangeArrowheads="1"/>
          </p:cNvSpPr>
          <p:nvPr/>
        </p:nvSpPr>
        <p:spPr bwMode="gray">
          <a:xfrm>
            <a:off x="6207125" y="2359025"/>
            <a:ext cx="64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13319" name="Rectangle 30"/>
          <p:cNvSpPr>
            <a:spLocks noChangeArrowheads="1"/>
          </p:cNvSpPr>
          <p:nvPr/>
        </p:nvSpPr>
        <p:spPr bwMode="gray">
          <a:xfrm>
            <a:off x="7902575" y="2359025"/>
            <a:ext cx="64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TEXT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410025" y="1142207"/>
            <a:ext cx="5688016" cy="5111750"/>
            <a:chOff x="1488" y="960"/>
            <a:chExt cx="2928" cy="2880"/>
          </a:xfrm>
        </p:grpSpPr>
        <p:grpSp>
          <p:nvGrpSpPr>
            <p:cNvPr id="13325" name="Group 36"/>
            <p:cNvGrpSpPr>
              <a:grpSpLocks/>
            </p:cNvGrpSpPr>
            <p:nvPr/>
          </p:nvGrpSpPr>
          <p:grpSpPr bwMode="auto">
            <a:xfrm>
              <a:off x="2356" y="960"/>
              <a:ext cx="1192" cy="959"/>
              <a:chOff x="2356" y="960"/>
              <a:chExt cx="1192" cy="959"/>
            </a:xfrm>
          </p:grpSpPr>
          <p:grpSp>
            <p:nvGrpSpPr>
              <p:cNvPr id="13374" name="Group 37"/>
              <p:cNvGrpSpPr>
                <a:grpSpLocks/>
              </p:cNvGrpSpPr>
              <p:nvPr/>
            </p:nvGrpSpPr>
            <p:grpSpPr bwMode="auto">
              <a:xfrm>
                <a:off x="2356" y="960"/>
                <a:ext cx="1192" cy="959"/>
                <a:chOff x="2057" y="862"/>
                <a:chExt cx="1549" cy="1351"/>
              </a:xfrm>
            </p:grpSpPr>
            <p:sp>
              <p:nvSpPr>
                <p:cNvPr id="13376" name="AutoShape 38"/>
                <p:cNvSpPr>
                  <a:spLocks noChangeArrowheads="1"/>
                </p:cNvSpPr>
                <p:nvPr/>
              </p:nvSpPr>
              <p:spPr bwMode="gray">
                <a:xfrm>
                  <a:off x="2070" y="885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>
                    <a:alpha val="8313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0935" name="AutoShape 39"/>
                <p:cNvSpPr>
                  <a:spLocks noChangeArrowheads="1"/>
                </p:cNvSpPr>
                <p:nvPr/>
              </p:nvSpPr>
              <p:spPr bwMode="gray">
                <a:xfrm>
                  <a:off x="2057" y="862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>
                        <a:alpha val="83000"/>
                      </a:srgbClr>
                    </a:gs>
                    <a:gs pos="7500">
                      <a:srgbClr val="7D8496">
                        <a:alpha val="85550"/>
                      </a:srgbClr>
                    </a:gs>
                    <a:gs pos="26500">
                      <a:srgbClr val="E6E6E6">
                        <a:alpha val="92010"/>
                      </a:srgbClr>
                    </a:gs>
                    <a:gs pos="34000">
                      <a:srgbClr val="7D8496">
                        <a:alpha val="94560"/>
                      </a:srgbClr>
                    </a:gs>
                    <a:gs pos="46500">
                      <a:srgbClr val="E6E6E6">
                        <a:alpha val="98810"/>
                      </a:srgbClr>
                    </a:gs>
                    <a:gs pos="50000">
                      <a:srgbClr val="FFFFFF"/>
                    </a:gs>
                    <a:gs pos="53501">
                      <a:srgbClr val="E6E6E6">
                        <a:alpha val="98810"/>
                      </a:srgbClr>
                    </a:gs>
                    <a:gs pos="66001">
                      <a:srgbClr val="7D8496">
                        <a:alpha val="94560"/>
                      </a:srgbClr>
                    </a:gs>
                    <a:gs pos="73500">
                      <a:srgbClr val="E6E6E6">
                        <a:alpha val="92010"/>
                      </a:srgbClr>
                    </a:gs>
                    <a:gs pos="92501">
                      <a:srgbClr val="7D8496">
                        <a:alpha val="85550"/>
                      </a:srgbClr>
                    </a:gs>
                    <a:gs pos="100000">
                      <a:srgbClr val="E6E6E6">
                        <a:alpha val="83000"/>
                      </a:srgbClr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380" name="AutoShape 40"/>
                <p:cNvSpPr>
                  <a:spLocks noChangeArrowheads="1"/>
                </p:cNvSpPr>
                <p:nvPr/>
              </p:nvSpPr>
              <p:spPr bwMode="gray">
                <a:xfrm>
                  <a:off x="2147" y="942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solidFill>
                  <a:srgbClr val="99CCFF">
                    <a:alpha val="83136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3375" name="Text Box 41"/>
              <p:cNvSpPr txBox="1">
                <a:spLocks noChangeArrowheads="1"/>
              </p:cNvSpPr>
              <p:nvPr/>
            </p:nvSpPr>
            <p:spPr bwMode="gray">
              <a:xfrm>
                <a:off x="3144" y="1211"/>
                <a:ext cx="95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endParaRPr lang="ru-RU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326" name="Group 42"/>
            <p:cNvGrpSpPr>
              <a:grpSpLocks/>
            </p:cNvGrpSpPr>
            <p:nvPr/>
          </p:nvGrpSpPr>
          <p:grpSpPr bwMode="auto">
            <a:xfrm>
              <a:off x="1488" y="1438"/>
              <a:ext cx="1193" cy="959"/>
              <a:chOff x="1488" y="1438"/>
              <a:chExt cx="1193" cy="959"/>
            </a:xfrm>
          </p:grpSpPr>
          <p:grpSp>
            <p:nvGrpSpPr>
              <p:cNvPr id="13367" name="Group 43"/>
              <p:cNvGrpSpPr>
                <a:grpSpLocks/>
              </p:cNvGrpSpPr>
              <p:nvPr/>
            </p:nvGrpSpPr>
            <p:grpSpPr bwMode="auto">
              <a:xfrm>
                <a:off x="1488" y="1438"/>
                <a:ext cx="1193" cy="959"/>
                <a:chOff x="1110" y="2656"/>
                <a:chExt cx="1549" cy="1351"/>
              </a:xfrm>
            </p:grpSpPr>
            <p:sp>
              <p:nvSpPr>
                <p:cNvPr id="13369" name="AutoShape 44"/>
                <p:cNvSpPr>
                  <a:spLocks noChangeArrowheads="1"/>
                </p:cNvSpPr>
                <p:nvPr/>
              </p:nvSpPr>
              <p:spPr bwMode="gray">
                <a:xfrm>
                  <a:off x="1123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>
                    <a:alpha val="8313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0941" name="AutoShape 45"/>
                <p:cNvSpPr>
                  <a:spLocks noChangeArrowheads="1"/>
                </p:cNvSpPr>
                <p:nvPr/>
              </p:nvSpPr>
              <p:spPr bwMode="gray">
                <a:xfrm>
                  <a:off x="1110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>
                        <a:alpha val="83000"/>
                      </a:srgbClr>
                    </a:gs>
                    <a:gs pos="7500">
                      <a:srgbClr val="7D8496">
                        <a:alpha val="85550"/>
                      </a:srgbClr>
                    </a:gs>
                    <a:gs pos="26500">
                      <a:srgbClr val="E6E6E6">
                        <a:alpha val="92010"/>
                      </a:srgbClr>
                    </a:gs>
                    <a:gs pos="34000">
                      <a:srgbClr val="7D8496">
                        <a:alpha val="94560"/>
                      </a:srgbClr>
                    </a:gs>
                    <a:gs pos="46500">
                      <a:srgbClr val="E6E6E6">
                        <a:alpha val="98810"/>
                      </a:srgbClr>
                    </a:gs>
                    <a:gs pos="50000">
                      <a:srgbClr val="FFFFFF"/>
                    </a:gs>
                    <a:gs pos="53501">
                      <a:srgbClr val="E6E6E6">
                        <a:alpha val="98810"/>
                      </a:srgbClr>
                    </a:gs>
                    <a:gs pos="66001">
                      <a:srgbClr val="7D8496">
                        <a:alpha val="94560"/>
                      </a:srgbClr>
                    </a:gs>
                    <a:gs pos="73500">
                      <a:srgbClr val="E6E6E6">
                        <a:alpha val="92010"/>
                      </a:srgbClr>
                    </a:gs>
                    <a:gs pos="92501">
                      <a:srgbClr val="7D8496">
                        <a:alpha val="85550"/>
                      </a:srgbClr>
                    </a:gs>
                    <a:gs pos="100000">
                      <a:srgbClr val="E6E6E6">
                        <a:alpha val="83000"/>
                      </a:srgbClr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373" name="AutoShape 46"/>
                <p:cNvSpPr>
                  <a:spLocks noChangeArrowheads="1"/>
                </p:cNvSpPr>
                <p:nvPr/>
              </p:nvSpPr>
              <p:spPr bwMode="gray">
                <a:xfrm>
                  <a:off x="1200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solidFill>
                  <a:srgbClr val="CC99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3368" name="Text Box 47"/>
              <p:cNvSpPr txBox="1">
                <a:spLocks noChangeArrowheads="1"/>
              </p:cNvSpPr>
              <p:nvPr/>
            </p:nvSpPr>
            <p:spPr bwMode="gray">
              <a:xfrm>
                <a:off x="1640" y="1582"/>
                <a:ext cx="905" cy="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ru-RU" b="1" dirty="0">
                    <a:solidFill>
                      <a:srgbClr val="FFFFFF"/>
                    </a:solidFill>
                    <a:hlinkClick r:id="" action="ppaction://noaction"/>
                  </a:rPr>
                  <a:t>№ 6</a:t>
                </a:r>
              </a:p>
              <a:p>
                <a:pPr algn="ctr"/>
                <a:r>
                  <a:rPr lang="ru-RU" b="1" dirty="0">
                    <a:solidFill>
                      <a:srgbClr val="FFFFFF"/>
                    </a:solidFill>
                    <a:hlinkClick r:id="" action="ppaction://noaction"/>
                  </a:rPr>
                  <a:t>(бесплатные </a:t>
                </a:r>
              </a:p>
              <a:p>
                <a:pPr algn="ctr"/>
                <a:r>
                  <a:rPr lang="ru-RU" b="1" dirty="0">
                    <a:solidFill>
                      <a:srgbClr val="FFFFFF"/>
                    </a:solidFill>
                    <a:hlinkClick r:id="" action="ppaction://noaction"/>
                  </a:rPr>
                  <a:t>электронные </a:t>
                </a:r>
              </a:p>
              <a:p>
                <a:pPr algn="ctr"/>
                <a:r>
                  <a:rPr lang="ru-RU" b="1" dirty="0">
                    <a:solidFill>
                      <a:srgbClr val="FFFFFF"/>
                    </a:solidFill>
                    <a:hlinkClick r:id="" action="ppaction://noaction"/>
                  </a:rPr>
                  <a:t>сервисы)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327" name="Group 48"/>
            <p:cNvGrpSpPr>
              <a:grpSpLocks/>
            </p:cNvGrpSpPr>
            <p:nvPr/>
          </p:nvGrpSpPr>
          <p:grpSpPr bwMode="auto">
            <a:xfrm>
              <a:off x="2356" y="1919"/>
              <a:ext cx="1192" cy="959"/>
              <a:chOff x="2356" y="1919"/>
              <a:chExt cx="1192" cy="959"/>
            </a:xfrm>
          </p:grpSpPr>
          <p:grpSp>
            <p:nvGrpSpPr>
              <p:cNvPr id="13360" name="Group 49"/>
              <p:cNvGrpSpPr>
                <a:grpSpLocks/>
              </p:cNvGrpSpPr>
              <p:nvPr/>
            </p:nvGrpSpPr>
            <p:grpSpPr bwMode="auto">
              <a:xfrm>
                <a:off x="2356" y="1919"/>
                <a:ext cx="1192" cy="959"/>
                <a:chOff x="3174" y="2656"/>
                <a:chExt cx="1549" cy="1351"/>
              </a:xfrm>
            </p:grpSpPr>
            <p:sp>
              <p:nvSpPr>
                <p:cNvPr id="13362" name="AutoShape 50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>
                    <a:alpha val="8313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0947" name="AutoShape 51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>
                        <a:alpha val="83000"/>
                      </a:srgbClr>
                    </a:gs>
                    <a:gs pos="7500">
                      <a:srgbClr val="7D8496">
                        <a:alpha val="85550"/>
                      </a:srgbClr>
                    </a:gs>
                    <a:gs pos="26500">
                      <a:srgbClr val="E6E6E6">
                        <a:alpha val="92010"/>
                      </a:srgbClr>
                    </a:gs>
                    <a:gs pos="34000">
                      <a:srgbClr val="7D8496">
                        <a:alpha val="94560"/>
                      </a:srgbClr>
                    </a:gs>
                    <a:gs pos="46500">
                      <a:srgbClr val="E6E6E6">
                        <a:alpha val="98810"/>
                      </a:srgbClr>
                    </a:gs>
                    <a:gs pos="50000">
                      <a:srgbClr val="FFFFFF"/>
                    </a:gs>
                    <a:gs pos="53501">
                      <a:srgbClr val="E6E6E6">
                        <a:alpha val="98810"/>
                      </a:srgbClr>
                    </a:gs>
                    <a:gs pos="66001">
                      <a:srgbClr val="7D8496">
                        <a:alpha val="94560"/>
                      </a:srgbClr>
                    </a:gs>
                    <a:gs pos="73500">
                      <a:srgbClr val="E6E6E6">
                        <a:alpha val="92010"/>
                      </a:srgbClr>
                    </a:gs>
                    <a:gs pos="92501">
                      <a:srgbClr val="7D8496">
                        <a:alpha val="85550"/>
                      </a:srgbClr>
                    </a:gs>
                    <a:gs pos="100000">
                      <a:srgbClr val="E6E6E6">
                        <a:alpha val="83000"/>
                      </a:srgbClr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366" name="AutoShape 52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solidFill>
                  <a:srgbClr val="66FF99">
                    <a:alpha val="63136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ru-RU" b="1" dirty="0">
                      <a:solidFill>
                        <a:schemeClr val="bg1"/>
                      </a:solidFill>
                      <a:hlinkClick r:id="" action="ppaction://noaction"/>
                    </a:rPr>
                    <a:t>№ 7</a:t>
                  </a:r>
                </a:p>
                <a:p>
                  <a:pPr algn="ctr"/>
                  <a:r>
                    <a:rPr lang="ru-RU" b="1" dirty="0">
                      <a:solidFill>
                        <a:schemeClr val="bg1"/>
                      </a:solidFill>
                      <a:hlinkClick r:id="" action="ppaction://noaction"/>
                    </a:rPr>
                    <a:t>(претензии на</a:t>
                  </a:r>
                </a:p>
                <a:p>
                  <a:pPr algn="ctr"/>
                  <a:r>
                    <a:rPr lang="ru-RU" b="1" dirty="0">
                      <a:solidFill>
                        <a:schemeClr val="bg1"/>
                      </a:solidFill>
                      <a:hlinkClick r:id="" action="ppaction://noaction"/>
                    </a:rPr>
                    <a:t> необычность)</a:t>
                  </a:r>
                  <a:endParaRPr lang="ru-RU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3361" name="Text Box 53"/>
              <p:cNvSpPr txBox="1">
                <a:spLocks noChangeArrowheads="1"/>
              </p:cNvSpPr>
              <p:nvPr/>
            </p:nvSpPr>
            <p:spPr bwMode="gray">
              <a:xfrm>
                <a:off x="2884" y="2203"/>
                <a:ext cx="9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endParaRPr lang="ru-RU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328" name="Group 54"/>
            <p:cNvGrpSpPr>
              <a:grpSpLocks/>
            </p:cNvGrpSpPr>
            <p:nvPr/>
          </p:nvGrpSpPr>
          <p:grpSpPr bwMode="auto">
            <a:xfrm>
              <a:off x="3223" y="1438"/>
              <a:ext cx="1193" cy="959"/>
              <a:chOff x="3223" y="1438"/>
              <a:chExt cx="1193" cy="959"/>
            </a:xfrm>
          </p:grpSpPr>
          <p:grpSp>
            <p:nvGrpSpPr>
              <p:cNvPr id="13353" name="Group 55"/>
              <p:cNvGrpSpPr>
                <a:grpSpLocks/>
              </p:cNvGrpSpPr>
              <p:nvPr/>
            </p:nvGrpSpPr>
            <p:grpSpPr bwMode="auto">
              <a:xfrm>
                <a:off x="3223" y="1438"/>
                <a:ext cx="1193" cy="959"/>
                <a:chOff x="2057" y="862"/>
                <a:chExt cx="1549" cy="1351"/>
              </a:xfrm>
            </p:grpSpPr>
            <p:sp>
              <p:nvSpPr>
                <p:cNvPr id="13355" name="AutoShape 56"/>
                <p:cNvSpPr>
                  <a:spLocks noChangeArrowheads="1"/>
                </p:cNvSpPr>
                <p:nvPr/>
              </p:nvSpPr>
              <p:spPr bwMode="gray">
                <a:xfrm>
                  <a:off x="2070" y="885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>
                    <a:alpha val="8313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0953" name="AutoShape 57"/>
                <p:cNvSpPr>
                  <a:spLocks noChangeArrowheads="1"/>
                </p:cNvSpPr>
                <p:nvPr/>
              </p:nvSpPr>
              <p:spPr bwMode="gray">
                <a:xfrm>
                  <a:off x="2057" y="862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>
                        <a:alpha val="83000"/>
                      </a:srgbClr>
                    </a:gs>
                    <a:gs pos="7500">
                      <a:srgbClr val="7D8496">
                        <a:alpha val="85550"/>
                      </a:srgbClr>
                    </a:gs>
                    <a:gs pos="26500">
                      <a:srgbClr val="E6E6E6">
                        <a:alpha val="92010"/>
                      </a:srgbClr>
                    </a:gs>
                    <a:gs pos="34000">
                      <a:srgbClr val="7D8496">
                        <a:alpha val="94560"/>
                      </a:srgbClr>
                    </a:gs>
                    <a:gs pos="46500">
                      <a:srgbClr val="E6E6E6">
                        <a:alpha val="98810"/>
                      </a:srgbClr>
                    </a:gs>
                    <a:gs pos="50000">
                      <a:srgbClr val="FFFFFF"/>
                    </a:gs>
                    <a:gs pos="53501">
                      <a:srgbClr val="E6E6E6">
                        <a:alpha val="98810"/>
                      </a:srgbClr>
                    </a:gs>
                    <a:gs pos="66001">
                      <a:srgbClr val="7D8496">
                        <a:alpha val="94560"/>
                      </a:srgbClr>
                    </a:gs>
                    <a:gs pos="73500">
                      <a:srgbClr val="E6E6E6">
                        <a:alpha val="92010"/>
                      </a:srgbClr>
                    </a:gs>
                    <a:gs pos="92501">
                      <a:srgbClr val="7D8496">
                        <a:alpha val="85550"/>
                      </a:srgbClr>
                    </a:gs>
                    <a:gs pos="100000">
                      <a:srgbClr val="E6E6E6">
                        <a:alpha val="83000"/>
                      </a:srgbClr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359" name="AutoShape 58"/>
                <p:cNvSpPr>
                  <a:spLocks noChangeArrowheads="1"/>
                </p:cNvSpPr>
                <p:nvPr/>
              </p:nvSpPr>
              <p:spPr bwMode="gray">
                <a:xfrm>
                  <a:off x="2147" y="942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solidFill>
                  <a:srgbClr val="FF99CC">
                    <a:alpha val="83136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3354" name="Text Box 59"/>
              <p:cNvSpPr txBox="1">
                <a:spLocks noChangeArrowheads="1"/>
              </p:cNvSpPr>
              <p:nvPr/>
            </p:nvSpPr>
            <p:spPr bwMode="gray">
              <a:xfrm>
                <a:off x="3395" y="1693"/>
                <a:ext cx="859" cy="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ru-RU" b="1" dirty="0">
                    <a:solidFill>
                      <a:schemeClr val="bg1"/>
                    </a:solidFill>
                    <a:hlinkClick r:id="" action="ppaction://noaction"/>
                  </a:rPr>
                  <a:t>№2</a:t>
                </a:r>
              </a:p>
              <a:p>
                <a:pPr algn="ctr"/>
                <a:r>
                  <a:rPr lang="ru-RU" b="1" dirty="0">
                    <a:solidFill>
                      <a:schemeClr val="bg1"/>
                    </a:solidFill>
                    <a:hlinkClick r:id="" action="ppaction://noaction"/>
                  </a:rPr>
                  <a:t>(дешевая </a:t>
                </a:r>
              </a:p>
              <a:p>
                <a:pPr algn="ctr"/>
                <a:r>
                  <a:rPr lang="ru-RU" b="1" dirty="0">
                    <a:solidFill>
                      <a:schemeClr val="bg1"/>
                    </a:solidFill>
                    <a:hlinkClick r:id="" action="ppaction://noaction"/>
                  </a:rPr>
                  <a:t>полиграфия)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329" name="Group 60"/>
            <p:cNvGrpSpPr>
              <a:grpSpLocks/>
            </p:cNvGrpSpPr>
            <p:nvPr/>
          </p:nvGrpSpPr>
          <p:grpSpPr bwMode="auto">
            <a:xfrm>
              <a:off x="3223" y="2400"/>
              <a:ext cx="1193" cy="959"/>
              <a:chOff x="3223" y="2400"/>
              <a:chExt cx="1193" cy="959"/>
            </a:xfrm>
          </p:grpSpPr>
          <p:grpSp>
            <p:nvGrpSpPr>
              <p:cNvPr id="13346" name="Group 61"/>
              <p:cNvGrpSpPr>
                <a:grpSpLocks/>
              </p:cNvGrpSpPr>
              <p:nvPr/>
            </p:nvGrpSpPr>
            <p:grpSpPr bwMode="auto">
              <a:xfrm>
                <a:off x="3223" y="2400"/>
                <a:ext cx="1193" cy="959"/>
                <a:chOff x="3174" y="2656"/>
                <a:chExt cx="1549" cy="1351"/>
              </a:xfrm>
            </p:grpSpPr>
            <p:sp>
              <p:nvSpPr>
                <p:cNvPr id="13348" name="AutoShape 62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>
                    <a:alpha val="8313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0959" name="AutoShape 63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>
                        <a:alpha val="83000"/>
                      </a:srgbClr>
                    </a:gs>
                    <a:gs pos="7500">
                      <a:srgbClr val="7D8496">
                        <a:alpha val="85550"/>
                      </a:srgbClr>
                    </a:gs>
                    <a:gs pos="26500">
                      <a:srgbClr val="E6E6E6">
                        <a:alpha val="92010"/>
                      </a:srgbClr>
                    </a:gs>
                    <a:gs pos="34000">
                      <a:srgbClr val="7D8496">
                        <a:alpha val="94560"/>
                      </a:srgbClr>
                    </a:gs>
                    <a:gs pos="46500">
                      <a:srgbClr val="E6E6E6">
                        <a:alpha val="98810"/>
                      </a:srgbClr>
                    </a:gs>
                    <a:gs pos="50000">
                      <a:srgbClr val="FFFFFF"/>
                    </a:gs>
                    <a:gs pos="53501">
                      <a:srgbClr val="E6E6E6">
                        <a:alpha val="98810"/>
                      </a:srgbClr>
                    </a:gs>
                    <a:gs pos="66001">
                      <a:srgbClr val="7D8496">
                        <a:alpha val="94560"/>
                      </a:srgbClr>
                    </a:gs>
                    <a:gs pos="73500">
                      <a:srgbClr val="E6E6E6">
                        <a:alpha val="92010"/>
                      </a:srgbClr>
                    </a:gs>
                    <a:gs pos="92501">
                      <a:srgbClr val="7D8496">
                        <a:alpha val="85550"/>
                      </a:srgbClr>
                    </a:gs>
                    <a:gs pos="100000">
                      <a:srgbClr val="E6E6E6">
                        <a:alpha val="83000"/>
                      </a:srgbClr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352" name="AutoShape 64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solidFill>
                  <a:srgbClr val="CC99FF">
                    <a:alpha val="83136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3347" name="Text Box 65"/>
              <p:cNvSpPr txBox="1">
                <a:spLocks noChangeArrowheads="1"/>
              </p:cNvSpPr>
              <p:nvPr/>
            </p:nvSpPr>
            <p:spPr bwMode="gray">
              <a:xfrm>
                <a:off x="3577" y="2691"/>
                <a:ext cx="535" cy="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ru-RU" b="1" dirty="0">
                    <a:solidFill>
                      <a:srgbClr val="FFFFFF"/>
                    </a:solidFill>
                    <a:hlinkClick r:id="" action="ppaction://noaction"/>
                  </a:rPr>
                  <a:t>№3 </a:t>
                </a:r>
              </a:p>
              <a:p>
                <a:pPr algn="ctr"/>
                <a:r>
                  <a:rPr lang="ru-RU" b="1" dirty="0">
                    <a:solidFill>
                      <a:srgbClr val="FFFFFF"/>
                    </a:solidFill>
                    <a:hlinkClick r:id="" action="ppaction://noaction"/>
                  </a:rPr>
                  <a:t>(голый </a:t>
                </a:r>
              </a:p>
              <a:p>
                <a:pPr algn="ctr"/>
                <a:r>
                  <a:rPr lang="ru-RU" b="1" dirty="0">
                    <a:solidFill>
                      <a:srgbClr val="FFFFFF"/>
                    </a:solidFill>
                    <a:hlinkClick r:id="" action="ppaction://noaction"/>
                  </a:rPr>
                  <a:t>текст)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330" name="Group 66"/>
            <p:cNvGrpSpPr>
              <a:grpSpLocks/>
            </p:cNvGrpSpPr>
            <p:nvPr/>
          </p:nvGrpSpPr>
          <p:grpSpPr bwMode="auto">
            <a:xfrm>
              <a:off x="1488" y="2400"/>
              <a:ext cx="1193" cy="959"/>
              <a:chOff x="1488" y="2400"/>
              <a:chExt cx="1193" cy="959"/>
            </a:xfrm>
          </p:grpSpPr>
          <p:grpSp>
            <p:nvGrpSpPr>
              <p:cNvPr id="13339" name="Group 67"/>
              <p:cNvGrpSpPr>
                <a:grpSpLocks/>
              </p:cNvGrpSpPr>
              <p:nvPr/>
            </p:nvGrpSpPr>
            <p:grpSpPr bwMode="auto">
              <a:xfrm>
                <a:off x="1488" y="2400"/>
                <a:ext cx="1193" cy="959"/>
                <a:chOff x="3174" y="2656"/>
                <a:chExt cx="1549" cy="1351"/>
              </a:xfrm>
            </p:grpSpPr>
            <p:sp>
              <p:nvSpPr>
                <p:cNvPr id="13341" name="AutoShape 68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>
                    <a:alpha val="8313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0965" name="AutoShape 69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>
                        <a:alpha val="83000"/>
                      </a:srgbClr>
                    </a:gs>
                    <a:gs pos="7500">
                      <a:srgbClr val="7D8496">
                        <a:alpha val="85550"/>
                      </a:srgbClr>
                    </a:gs>
                    <a:gs pos="26500">
                      <a:srgbClr val="E6E6E6">
                        <a:alpha val="92010"/>
                      </a:srgbClr>
                    </a:gs>
                    <a:gs pos="34000">
                      <a:srgbClr val="7D8496">
                        <a:alpha val="94560"/>
                      </a:srgbClr>
                    </a:gs>
                    <a:gs pos="46500">
                      <a:srgbClr val="E6E6E6">
                        <a:alpha val="98810"/>
                      </a:srgbClr>
                    </a:gs>
                    <a:gs pos="50000">
                      <a:srgbClr val="FFFFFF"/>
                    </a:gs>
                    <a:gs pos="53501">
                      <a:srgbClr val="E6E6E6">
                        <a:alpha val="98810"/>
                      </a:srgbClr>
                    </a:gs>
                    <a:gs pos="66001">
                      <a:srgbClr val="7D8496">
                        <a:alpha val="94560"/>
                      </a:srgbClr>
                    </a:gs>
                    <a:gs pos="73500">
                      <a:srgbClr val="E6E6E6">
                        <a:alpha val="92010"/>
                      </a:srgbClr>
                    </a:gs>
                    <a:gs pos="92501">
                      <a:srgbClr val="7D8496">
                        <a:alpha val="85550"/>
                      </a:srgbClr>
                    </a:gs>
                    <a:gs pos="100000">
                      <a:srgbClr val="E6E6E6">
                        <a:alpha val="83000"/>
                      </a:srgbClr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345" name="AutoShape 70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solidFill>
                  <a:srgbClr val="FF99CC">
                    <a:alpha val="83136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3340" name="Text Box 71"/>
              <p:cNvSpPr txBox="1">
                <a:spLocks noChangeArrowheads="1"/>
              </p:cNvSpPr>
              <p:nvPr/>
            </p:nvSpPr>
            <p:spPr bwMode="gray">
              <a:xfrm>
                <a:off x="1689" y="2643"/>
                <a:ext cx="804" cy="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ru-RU" b="1" dirty="0">
                    <a:solidFill>
                      <a:srgbClr val="FFFFFF"/>
                    </a:solidFill>
                    <a:hlinkClick r:id="" action="ppaction://noaction"/>
                  </a:rPr>
                  <a:t>№ 5</a:t>
                </a:r>
              </a:p>
              <a:p>
                <a:pPr algn="ctr"/>
                <a:r>
                  <a:rPr lang="ru-RU" b="1" dirty="0">
                    <a:solidFill>
                      <a:srgbClr val="FFFFFF"/>
                    </a:solidFill>
                    <a:hlinkClick r:id="" action="ppaction://noaction"/>
                  </a:rPr>
                  <a:t>(ошибки </a:t>
                </a:r>
              </a:p>
              <a:p>
                <a:pPr algn="ctr"/>
                <a:r>
                  <a:rPr lang="ru-RU" b="1" dirty="0">
                    <a:solidFill>
                      <a:srgbClr val="FFFFFF"/>
                    </a:solidFill>
                    <a:hlinkClick r:id="" action="ppaction://noaction"/>
                  </a:rPr>
                  <a:t> и опечатки)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331" name="Group 72"/>
            <p:cNvGrpSpPr>
              <a:grpSpLocks/>
            </p:cNvGrpSpPr>
            <p:nvPr/>
          </p:nvGrpSpPr>
          <p:grpSpPr bwMode="auto">
            <a:xfrm>
              <a:off x="2356" y="2881"/>
              <a:ext cx="1192" cy="959"/>
              <a:chOff x="2356" y="2881"/>
              <a:chExt cx="1192" cy="959"/>
            </a:xfrm>
          </p:grpSpPr>
          <p:grpSp>
            <p:nvGrpSpPr>
              <p:cNvPr id="13332" name="Group 73"/>
              <p:cNvGrpSpPr>
                <a:grpSpLocks/>
              </p:cNvGrpSpPr>
              <p:nvPr/>
            </p:nvGrpSpPr>
            <p:grpSpPr bwMode="auto">
              <a:xfrm>
                <a:off x="2356" y="2881"/>
                <a:ext cx="1192" cy="959"/>
                <a:chOff x="3174" y="2656"/>
                <a:chExt cx="1549" cy="1351"/>
              </a:xfrm>
            </p:grpSpPr>
            <p:sp>
              <p:nvSpPr>
                <p:cNvPr id="13334" name="AutoShape 74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>
                    <a:alpha val="8313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0971" name="AutoShape 75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>
                        <a:alpha val="83000"/>
                      </a:srgbClr>
                    </a:gs>
                    <a:gs pos="7500">
                      <a:srgbClr val="7D8496">
                        <a:alpha val="85550"/>
                      </a:srgbClr>
                    </a:gs>
                    <a:gs pos="26500">
                      <a:srgbClr val="E6E6E6">
                        <a:alpha val="92010"/>
                      </a:srgbClr>
                    </a:gs>
                    <a:gs pos="34000">
                      <a:srgbClr val="7D8496">
                        <a:alpha val="94560"/>
                      </a:srgbClr>
                    </a:gs>
                    <a:gs pos="46500">
                      <a:srgbClr val="E6E6E6">
                        <a:alpha val="98810"/>
                      </a:srgbClr>
                    </a:gs>
                    <a:gs pos="50000">
                      <a:srgbClr val="FFFFFF"/>
                    </a:gs>
                    <a:gs pos="53501">
                      <a:srgbClr val="E6E6E6">
                        <a:alpha val="98810"/>
                      </a:srgbClr>
                    </a:gs>
                    <a:gs pos="66001">
                      <a:srgbClr val="7D8496">
                        <a:alpha val="94560"/>
                      </a:srgbClr>
                    </a:gs>
                    <a:gs pos="73500">
                      <a:srgbClr val="E6E6E6">
                        <a:alpha val="92010"/>
                      </a:srgbClr>
                    </a:gs>
                    <a:gs pos="92501">
                      <a:srgbClr val="7D8496">
                        <a:alpha val="85550"/>
                      </a:srgbClr>
                    </a:gs>
                    <a:gs pos="100000">
                      <a:srgbClr val="E6E6E6">
                        <a:alpha val="83000"/>
                      </a:srgbClr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latin typeface="Arial" pitchFamily="34" charset="0"/>
                  </a:endParaRPr>
                </a:p>
              </p:txBody>
            </p:sp>
            <p:sp>
              <p:nvSpPr>
                <p:cNvPr id="13338" name="AutoShape 76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solidFill>
                  <a:srgbClr val="99CCFF">
                    <a:alpha val="83136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3333" name="Text Box 77"/>
              <p:cNvSpPr txBox="1">
                <a:spLocks noChangeArrowheads="1"/>
              </p:cNvSpPr>
              <p:nvPr/>
            </p:nvSpPr>
            <p:spPr bwMode="gray">
              <a:xfrm>
                <a:off x="2504" y="3136"/>
                <a:ext cx="905" cy="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ru-RU" b="1" dirty="0">
                    <a:solidFill>
                      <a:srgbClr val="FFFFFF"/>
                    </a:solidFill>
                    <a:hlinkClick r:id="" action="ppaction://noaction"/>
                  </a:rPr>
                  <a:t>№4</a:t>
                </a:r>
              </a:p>
              <a:p>
                <a:pPr algn="ctr"/>
                <a:r>
                  <a:rPr lang="ru-RU" b="1" dirty="0">
                    <a:solidFill>
                      <a:srgbClr val="FFFFFF"/>
                    </a:solidFill>
                    <a:hlinkClick r:id="" action="ppaction://noaction"/>
                  </a:rPr>
                  <a:t>(исправления</a:t>
                </a:r>
              </a:p>
              <a:p>
                <a:pPr algn="ctr"/>
                <a:r>
                  <a:rPr lang="ru-RU" b="1" dirty="0">
                    <a:solidFill>
                      <a:srgbClr val="FFFFFF"/>
                    </a:solidFill>
                    <a:hlinkClick r:id="" action="ppaction://noaction"/>
                  </a:rPr>
                  <a:t>от руки)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1017" name="Text Box 121"/>
          <p:cNvSpPr txBox="1">
            <a:spLocks noChangeArrowheads="1"/>
          </p:cNvSpPr>
          <p:nvPr/>
        </p:nvSpPr>
        <p:spPr bwMode="auto">
          <a:xfrm>
            <a:off x="5554020" y="1480295"/>
            <a:ext cx="122396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 dirty="0">
                <a:solidFill>
                  <a:schemeClr val="bg1"/>
                </a:solidFill>
                <a:hlinkClick r:id="" action="ppaction://noaction"/>
              </a:rPr>
              <a:t>№1 (грязная, мятая визитка)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322" name="Picture 126" descr="J0283522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89" y="5705476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Rectangle 128"/>
          <p:cNvSpPr>
            <a:spLocks noChangeArrowheads="1"/>
          </p:cNvSpPr>
          <p:nvPr/>
        </p:nvSpPr>
        <p:spPr bwMode="auto">
          <a:xfrm>
            <a:off x="8616951" y="260350"/>
            <a:ext cx="1655763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10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10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1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1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  <p:bldP spid="810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Oval 2"/>
          <p:cNvSpPr>
            <a:spLocks noChangeArrowheads="1"/>
          </p:cNvSpPr>
          <p:nvPr/>
        </p:nvSpPr>
        <p:spPr bwMode="gray">
          <a:xfrm>
            <a:off x="4137253" y="2251505"/>
            <a:ext cx="4038600" cy="3962400"/>
          </a:xfrm>
          <a:prstGeom prst="ellipse">
            <a:avLst/>
          </a:prstGeom>
          <a:gradFill rotWithShape="1">
            <a:gsLst>
              <a:gs pos="0">
                <a:srgbClr val="CCECFF"/>
              </a:gs>
              <a:gs pos="100000">
                <a:srgbClr val="FFFFFF"/>
              </a:gs>
            </a:gsLst>
            <a:lin ang="5400000" scaled="1"/>
          </a:gra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5067301" y="3142564"/>
            <a:ext cx="2057400" cy="2133600"/>
            <a:chOff x="2016" y="1920"/>
            <a:chExt cx="1680" cy="1680"/>
          </a:xfrm>
        </p:grpSpPr>
        <p:sp>
          <p:nvSpPr>
            <p:cNvPr id="14388" name="Oval 5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42E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9" name="Freeform 6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341" name="Group 8"/>
          <p:cNvGrpSpPr>
            <a:grpSpLocks/>
          </p:cNvGrpSpPr>
          <p:nvPr/>
        </p:nvGrpSpPr>
        <p:grpSpPr bwMode="auto">
          <a:xfrm>
            <a:off x="5664200" y="1844676"/>
            <a:ext cx="795338" cy="658813"/>
            <a:chOff x="2615" y="1088"/>
            <a:chExt cx="501" cy="415"/>
          </a:xfrm>
        </p:grpSpPr>
        <p:grpSp>
          <p:nvGrpSpPr>
            <p:cNvPr id="14384" name="Group 9"/>
            <p:cNvGrpSpPr>
              <a:grpSpLocks/>
            </p:cNvGrpSpPr>
            <p:nvPr/>
          </p:nvGrpSpPr>
          <p:grpSpPr bwMode="auto">
            <a:xfrm>
              <a:off x="2640" y="1088"/>
              <a:ext cx="432" cy="415"/>
              <a:chOff x="2016" y="1920"/>
              <a:chExt cx="1680" cy="1680"/>
            </a:xfrm>
          </p:grpSpPr>
          <p:sp>
            <p:nvSpPr>
              <p:cNvPr id="14386" name="Oval 10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6C6C2B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387" name="Freeform 11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FF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8316" name="Text Box 12"/>
            <p:cNvSpPr txBox="1">
              <a:spLocks noChangeArrowheads="1"/>
            </p:cNvSpPr>
            <p:nvPr/>
          </p:nvSpPr>
          <p:spPr bwMode="gray">
            <a:xfrm>
              <a:off x="2615" y="1152"/>
              <a:ext cx="501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№8</a:t>
              </a:r>
              <a:endPara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14342" name="Group 13"/>
          <p:cNvGrpSpPr>
            <a:grpSpLocks/>
          </p:cNvGrpSpPr>
          <p:nvPr/>
        </p:nvGrpSpPr>
        <p:grpSpPr bwMode="auto">
          <a:xfrm>
            <a:off x="5073650" y="5065713"/>
            <a:ext cx="319088" cy="279400"/>
            <a:chOff x="2236" y="3191"/>
            <a:chExt cx="201" cy="176"/>
          </a:xfrm>
        </p:grpSpPr>
        <p:sp>
          <p:nvSpPr>
            <p:cNvPr id="14382" name="Oval 14"/>
            <p:cNvSpPr>
              <a:spLocks noChangeArrowheads="1"/>
            </p:cNvSpPr>
            <p:nvPr/>
          </p:nvSpPr>
          <p:spPr bwMode="gray">
            <a:xfrm rot="-3372907">
              <a:off x="2239" y="3282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22888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83" name="Oval 15"/>
            <p:cNvSpPr>
              <a:spLocks noChangeArrowheads="1"/>
            </p:cNvSpPr>
            <p:nvPr/>
          </p:nvSpPr>
          <p:spPr bwMode="gray">
            <a:xfrm rot="-3372907">
              <a:off x="2353" y="3188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22888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4343" name="Group 16"/>
          <p:cNvGrpSpPr>
            <a:grpSpLocks/>
          </p:cNvGrpSpPr>
          <p:nvPr/>
        </p:nvGrpSpPr>
        <p:grpSpPr bwMode="auto">
          <a:xfrm>
            <a:off x="4077817" y="5329238"/>
            <a:ext cx="1022183" cy="836612"/>
            <a:chOff x="1787" y="3357"/>
            <a:chExt cx="496" cy="432"/>
          </a:xfrm>
        </p:grpSpPr>
        <p:grpSp>
          <p:nvGrpSpPr>
            <p:cNvPr id="14378" name="Group 17"/>
            <p:cNvGrpSpPr>
              <a:grpSpLocks/>
            </p:cNvGrpSpPr>
            <p:nvPr/>
          </p:nvGrpSpPr>
          <p:grpSpPr bwMode="auto">
            <a:xfrm>
              <a:off x="1824" y="3357"/>
              <a:ext cx="432" cy="432"/>
              <a:chOff x="2016" y="1920"/>
              <a:chExt cx="1680" cy="1680"/>
            </a:xfrm>
          </p:grpSpPr>
          <p:sp>
            <p:nvSpPr>
              <p:cNvPr id="14380" name="Oval 1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0C3232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381" name="Freeform 19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33CCC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8324" name="Text Box 20"/>
            <p:cNvSpPr txBox="1">
              <a:spLocks noChangeArrowheads="1"/>
            </p:cNvSpPr>
            <p:nvPr/>
          </p:nvSpPr>
          <p:spPr bwMode="gray">
            <a:xfrm>
              <a:off x="1787" y="3438"/>
              <a:ext cx="496" cy="2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№11</a:t>
              </a:r>
              <a:endPara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14344" name="Group 21"/>
          <p:cNvGrpSpPr>
            <a:grpSpLocks/>
          </p:cNvGrpSpPr>
          <p:nvPr/>
        </p:nvGrpSpPr>
        <p:grpSpPr bwMode="auto">
          <a:xfrm>
            <a:off x="7710489" y="3124200"/>
            <a:ext cx="795337" cy="693738"/>
            <a:chOff x="3897" y="1968"/>
            <a:chExt cx="501" cy="437"/>
          </a:xfrm>
        </p:grpSpPr>
        <p:grpSp>
          <p:nvGrpSpPr>
            <p:cNvPr id="14374" name="Group 22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14376" name="Oval 23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4996E3"/>
                  </a:gs>
                  <a:gs pos="100000">
                    <a:srgbClr val="214467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377" name="Freeform 24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66A7E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8329" name="Text Box 25"/>
            <p:cNvSpPr txBox="1">
              <a:spLocks noChangeArrowheads="1"/>
            </p:cNvSpPr>
            <p:nvPr/>
          </p:nvSpPr>
          <p:spPr bwMode="gray">
            <a:xfrm>
              <a:off x="3897" y="2028"/>
              <a:ext cx="501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№9</a:t>
              </a:r>
              <a:endPara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14345" name="Group 26"/>
          <p:cNvGrpSpPr>
            <a:grpSpLocks/>
          </p:cNvGrpSpPr>
          <p:nvPr/>
        </p:nvGrpSpPr>
        <p:grpSpPr bwMode="auto">
          <a:xfrm>
            <a:off x="6942139" y="5300664"/>
            <a:ext cx="1012825" cy="720725"/>
            <a:chOff x="3541" y="3339"/>
            <a:chExt cx="476" cy="392"/>
          </a:xfrm>
        </p:grpSpPr>
        <p:grpSp>
          <p:nvGrpSpPr>
            <p:cNvPr id="14370" name="Group 27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14372" name="Oval 28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99"/>
                  </a:gs>
                  <a:gs pos="100000">
                    <a:srgbClr val="741746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373" name="Freeform 29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8334" name="Text Box 30"/>
            <p:cNvSpPr txBox="1">
              <a:spLocks noChangeArrowheads="1"/>
            </p:cNvSpPr>
            <p:nvPr/>
          </p:nvSpPr>
          <p:spPr bwMode="gray">
            <a:xfrm>
              <a:off x="3541" y="3360"/>
              <a:ext cx="476" cy="2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№10</a:t>
              </a:r>
              <a:endPara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14346" name="Group 31"/>
          <p:cNvGrpSpPr>
            <a:grpSpLocks/>
          </p:cNvGrpSpPr>
          <p:nvPr/>
        </p:nvGrpSpPr>
        <p:grpSpPr bwMode="auto">
          <a:xfrm>
            <a:off x="3441700" y="3124200"/>
            <a:ext cx="1047750" cy="952500"/>
            <a:chOff x="1488" y="1968"/>
            <a:chExt cx="436" cy="432"/>
          </a:xfrm>
        </p:grpSpPr>
        <p:grpSp>
          <p:nvGrpSpPr>
            <p:cNvPr id="14366" name="Group 32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98337" name="Oval 33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5490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pitchFamily="34" charset="0"/>
                </a:endParaRPr>
              </a:p>
            </p:txBody>
          </p:sp>
          <p:sp>
            <p:nvSpPr>
              <p:cNvPr id="14369" name="Freeform 34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8339" name="Text Box 35"/>
            <p:cNvSpPr txBox="1">
              <a:spLocks noChangeArrowheads="1"/>
            </p:cNvSpPr>
            <p:nvPr/>
          </p:nvSpPr>
          <p:spPr bwMode="gray">
            <a:xfrm>
              <a:off x="1502" y="2016"/>
              <a:ext cx="422" cy="2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№12</a:t>
              </a:r>
              <a:endPara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sp>
        <p:nvSpPr>
          <p:cNvPr id="14347" name="Oval 36"/>
          <p:cNvSpPr>
            <a:spLocks noChangeArrowheads="1"/>
          </p:cNvSpPr>
          <p:nvPr/>
        </p:nvSpPr>
        <p:spPr bwMode="gray">
          <a:xfrm rot="-3372907">
            <a:off x="7090570" y="5177632"/>
            <a:ext cx="130175" cy="138113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100000">
                <a:srgbClr val="AA22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8" name="Oval 37"/>
          <p:cNvSpPr>
            <a:spLocks noChangeArrowheads="1"/>
          </p:cNvSpPr>
          <p:nvPr/>
        </p:nvSpPr>
        <p:spPr bwMode="gray">
          <a:xfrm rot="-3372907">
            <a:off x="6938170" y="5025232"/>
            <a:ext cx="130175" cy="138113"/>
          </a:xfrm>
          <a:prstGeom prst="ellipse">
            <a:avLst/>
          </a:prstGeom>
          <a:gradFill rotWithShape="1">
            <a:gsLst>
              <a:gs pos="0">
                <a:srgbClr val="FF3399"/>
              </a:gs>
              <a:gs pos="100000">
                <a:srgbClr val="AA22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4349" name="Group 38"/>
          <p:cNvGrpSpPr>
            <a:grpSpLocks/>
          </p:cNvGrpSpPr>
          <p:nvPr/>
        </p:nvGrpSpPr>
        <p:grpSpPr bwMode="auto">
          <a:xfrm>
            <a:off x="4648201" y="3581401"/>
            <a:ext cx="366713" cy="206375"/>
            <a:chOff x="2016" y="2304"/>
            <a:chExt cx="231" cy="130"/>
          </a:xfrm>
        </p:grpSpPr>
        <p:sp>
          <p:nvSpPr>
            <p:cNvPr id="98343" name="Oval 39"/>
            <p:cNvSpPr>
              <a:spLocks noChangeArrowheads="1"/>
            </p:cNvSpPr>
            <p:nvPr/>
          </p:nvSpPr>
          <p:spPr bwMode="gray">
            <a:xfrm rot="18227093">
              <a:off x="2019" y="2301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98344" name="Oval 40"/>
            <p:cNvSpPr>
              <a:spLocks noChangeArrowheads="1"/>
            </p:cNvSpPr>
            <p:nvPr/>
          </p:nvSpPr>
          <p:spPr bwMode="gray">
            <a:xfrm rot="18227093">
              <a:off x="2162" y="2349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itchFamily="34" charset="0"/>
              </a:endParaRPr>
            </a:p>
          </p:txBody>
        </p:sp>
      </p:grpSp>
      <p:grpSp>
        <p:nvGrpSpPr>
          <p:cNvPr id="14350" name="Group 41"/>
          <p:cNvGrpSpPr>
            <a:grpSpLocks/>
          </p:cNvGrpSpPr>
          <p:nvPr/>
        </p:nvGrpSpPr>
        <p:grpSpPr bwMode="auto">
          <a:xfrm>
            <a:off x="6019801" y="2559050"/>
            <a:ext cx="138113" cy="412750"/>
            <a:chOff x="2832" y="1612"/>
            <a:chExt cx="87" cy="260"/>
          </a:xfrm>
        </p:grpSpPr>
        <p:sp>
          <p:nvSpPr>
            <p:cNvPr id="14362" name="Oval 42"/>
            <p:cNvSpPr>
              <a:spLocks noChangeArrowheads="1"/>
            </p:cNvSpPr>
            <p:nvPr/>
          </p:nvSpPr>
          <p:spPr bwMode="gray">
            <a:xfrm rot="-3372907">
              <a:off x="2835" y="1609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AAAA44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3" name="Oval 43"/>
            <p:cNvSpPr>
              <a:spLocks noChangeArrowheads="1"/>
            </p:cNvSpPr>
            <p:nvPr/>
          </p:nvSpPr>
          <p:spPr bwMode="gray">
            <a:xfrm rot="-3372907">
              <a:off x="2835" y="1787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AAAA44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351" name="Oval 44"/>
          <p:cNvSpPr>
            <a:spLocks noChangeArrowheads="1"/>
          </p:cNvSpPr>
          <p:nvPr/>
        </p:nvSpPr>
        <p:spPr bwMode="gray">
          <a:xfrm rot="-3372907">
            <a:off x="7490620" y="3606007"/>
            <a:ext cx="130175" cy="138113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100000">
                <a:srgbClr val="0066AA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52" name="Oval 45"/>
          <p:cNvSpPr>
            <a:spLocks noChangeArrowheads="1"/>
          </p:cNvSpPr>
          <p:nvPr/>
        </p:nvSpPr>
        <p:spPr bwMode="gray">
          <a:xfrm rot="-3372907">
            <a:off x="7242970" y="3729832"/>
            <a:ext cx="130175" cy="138113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100000">
                <a:srgbClr val="0066AA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8350" name="Text Box 46"/>
          <p:cNvSpPr txBox="1">
            <a:spLocks noChangeArrowheads="1"/>
          </p:cNvSpPr>
          <p:nvPr/>
        </p:nvSpPr>
        <p:spPr bwMode="auto">
          <a:xfrm>
            <a:off x="1343026" y="3284538"/>
            <a:ext cx="21828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b="1" u="sng" dirty="0">
                <a:solidFill>
                  <a:srgbClr val="5F5F5F"/>
                </a:solidFill>
                <a:hlinkClick r:id="" action="ppaction://noaction"/>
              </a:rPr>
              <a:t>Неконтрастные цвета</a:t>
            </a:r>
            <a:endParaRPr lang="en-US" b="1" u="sng" dirty="0">
              <a:solidFill>
                <a:srgbClr val="5F5F5F"/>
              </a:solidFill>
            </a:endParaRPr>
          </a:p>
        </p:txBody>
      </p:sp>
      <p:sp>
        <p:nvSpPr>
          <p:cNvPr id="98351" name="Text Box 47"/>
          <p:cNvSpPr txBox="1">
            <a:spLocks noChangeArrowheads="1"/>
          </p:cNvSpPr>
          <p:nvPr/>
        </p:nvSpPr>
        <p:spPr bwMode="auto">
          <a:xfrm>
            <a:off x="5087938" y="1268413"/>
            <a:ext cx="22145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b="1" u="sng" dirty="0">
                <a:solidFill>
                  <a:srgbClr val="5F5F5F"/>
                </a:solidFill>
                <a:hlinkClick r:id="" action="ppaction://noaction"/>
              </a:rPr>
              <a:t>Нестандартный размер</a:t>
            </a:r>
            <a:endParaRPr lang="en-US" b="1" u="sng" dirty="0">
              <a:solidFill>
                <a:srgbClr val="5F5F5F"/>
              </a:solidFill>
            </a:endParaRPr>
          </a:p>
        </p:txBody>
      </p:sp>
      <p:sp>
        <p:nvSpPr>
          <p:cNvPr id="98352" name="Text Box 48"/>
          <p:cNvSpPr txBox="1">
            <a:spLocks noChangeArrowheads="1"/>
          </p:cNvSpPr>
          <p:nvPr/>
        </p:nvSpPr>
        <p:spPr bwMode="auto">
          <a:xfrm>
            <a:off x="8458200" y="3290888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b="1" u="sng" dirty="0">
                <a:solidFill>
                  <a:srgbClr val="5F5F5F"/>
                </a:solidFill>
                <a:hlinkClick r:id="" action="ppaction://noaction"/>
              </a:rPr>
              <a:t>Некорректный текст</a:t>
            </a:r>
            <a:endParaRPr lang="en-US" b="1" u="sng" dirty="0">
              <a:solidFill>
                <a:srgbClr val="5F5F5F"/>
              </a:solidFill>
            </a:endParaRPr>
          </a:p>
        </p:txBody>
      </p:sp>
      <p:sp>
        <p:nvSpPr>
          <p:cNvPr id="98353" name="Text Box 49"/>
          <p:cNvSpPr txBox="1">
            <a:spLocks noChangeArrowheads="1"/>
          </p:cNvSpPr>
          <p:nvPr/>
        </p:nvSpPr>
        <p:spPr bwMode="auto">
          <a:xfrm>
            <a:off x="2362200" y="55626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b="1" u="sng" dirty="0">
                <a:solidFill>
                  <a:srgbClr val="5F5F5F"/>
                </a:solidFill>
                <a:hlinkClick r:id="" action="ppaction://noaction"/>
              </a:rPr>
              <a:t>Нечитаемый шрифт</a:t>
            </a:r>
            <a:endParaRPr lang="en-US" b="1" u="sng" dirty="0">
              <a:solidFill>
                <a:srgbClr val="5F5F5F"/>
              </a:solidFill>
            </a:endParaRPr>
          </a:p>
        </p:txBody>
      </p:sp>
      <p:sp>
        <p:nvSpPr>
          <p:cNvPr id="98354" name="Text Box 50"/>
          <p:cNvSpPr txBox="1">
            <a:spLocks noChangeArrowheads="1"/>
          </p:cNvSpPr>
          <p:nvPr/>
        </p:nvSpPr>
        <p:spPr bwMode="auto">
          <a:xfrm>
            <a:off x="7848600" y="55626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b="1" u="sng" dirty="0">
                <a:solidFill>
                  <a:srgbClr val="5F5F5F"/>
                </a:solidFill>
                <a:hlinkClick r:id="" action="ppaction://noaction"/>
              </a:rPr>
              <a:t>Непонятная картинка</a:t>
            </a:r>
            <a:endParaRPr lang="en-US" b="1" u="sng" dirty="0">
              <a:solidFill>
                <a:srgbClr val="5F5F5F"/>
              </a:solidFill>
            </a:endParaRPr>
          </a:p>
        </p:txBody>
      </p:sp>
      <p:sp>
        <p:nvSpPr>
          <p:cNvPr id="98355" name="Text Box 51"/>
          <p:cNvSpPr txBox="1">
            <a:spLocks noChangeArrowheads="1"/>
          </p:cNvSpPr>
          <p:nvPr/>
        </p:nvSpPr>
        <p:spPr bwMode="auto">
          <a:xfrm>
            <a:off x="5448301" y="3500439"/>
            <a:ext cx="1368425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3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Ошибки второго типа</a:t>
            </a:r>
          </a:p>
        </p:txBody>
      </p:sp>
      <p:pic>
        <p:nvPicPr>
          <p:cNvPr id="14359" name="Picture 54" descr="J0283522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89" y="5919789"/>
            <a:ext cx="6492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1" name="Rectangle 56"/>
          <p:cNvSpPr>
            <a:spLocks noChangeArrowheads="1"/>
          </p:cNvSpPr>
          <p:nvPr/>
        </p:nvSpPr>
        <p:spPr bwMode="auto">
          <a:xfrm>
            <a:off x="8616951" y="260350"/>
            <a:ext cx="1655763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B204B33-65D8-6A34-E318-7FBB1CBDC7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171" y="154155"/>
            <a:ext cx="10515600" cy="92985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Ошибки второго типа</a:t>
            </a:r>
            <a:endParaRPr lang="en-US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98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983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98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98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8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8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983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983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98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983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98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98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8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50" grpId="0"/>
      <p:bldP spid="98351" grpId="0"/>
      <p:bldP spid="98352" grpId="0"/>
      <p:bldP spid="98353" grpId="0"/>
      <p:bldP spid="98354" grpId="0"/>
      <p:bldP spid="98355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361" y="503315"/>
            <a:ext cx="10922991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БЫЛО НАИБОЛЕЕ УДАЧНЫМ НА УРОКЕ 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8752" y="1478384"/>
            <a:ext cx="10515600" cy="4351338"/>
          </a:xfrm>
        </p:spPr>
        <p:txBody>
          <a:bodyPr>
            <a:normAutofit/>
          </a:bodyPr>
          <a:lstStyle/>
          <a:p>
            <a:pPr fontAlgn="base"/>
            <a:r>
              <a:rPr lang="ru-RU" dirty="0"/>
              <a:t>Сегодня я узнал... </a:t>
            </a:r>
          </a:p>
          <a:p>
            <a:pPr fontAlgn="base"/>
            <a:r>
              <a:rPr lang="ru-RU" dirty="0"/>
              <a:t>Было интересно... </a:t>
            </a:r>
          </a:p>
          <a:p>
            <a:pPr fontAlgn="base"/>
            <a:r>
              <a:rPr lang="ru-RU" dirty="0"/>
              <a:t>Теперь я могу... </a:t>
            </a:r>
          </a:p>
          <a:p>
            <a:pPr fontAlgn="base"/>
            <a:r>
              <a:rPr lang="ru-RU" dirty="0"/>
              <a:t>Я научился... </a:t>
            </a:r>
          </a:p>
          <a:p>
            <a:pPr fontAlgn="base"/>
            <a:r>
              <a:rPr lang="ru-RU" dirty="0"/>
              <a:t>У меня получилось... </a:t>
            </a:r>
          </a:p>
          <a:p>
            <a:pPr fontAlgn="base"/>
            <a:r>
              <a:rPr lang="ru-RU" dirty="0"/>
              <a:t>Урок мне дал для жизни... </a:t>
            </a:r>
          </a:p>
          <a:p>
            <a:pPr fontAlgn="base"/>
            <a:r>
              <a:rPr lang="ru-RU" dirty="0"/>
              <a:t> Мне захотелось...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3DA97C-2DDC-EC4F-5EE4-6C0C5EA92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752" y="1616203"/>
            <a:ext cx="5017884" cy="376341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www.themegallery.com</a:t>
            </a:r>
          </a:p>
        </p:txBody>
      </p:sp>
      <p:sp>
        <p:nvSpPr>
          <p:cNvPr id="29700" name="WordArt 3"/>
          <p:cNvSpPr>
            <a:spLocks noChangeArrowheads="1" noChangeShapeType="1" noTextEdit="1"/>
          </p:cNvSpPr>
          <p:nvPr/>
        </p:nvSpPr>
        <p:spPr bwMode="gray">
          <a:xfrm>
            <a:off x="4432300" y="2708276"/>
            <a:ext cx="4616450" cy="7969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5400" b="1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</a:rPr>
              <a:t>Спасибо за внимание!!!</a:t>
            </a:r>
          </a:p>
        </p:txBody>
      </p:sp>
      <p:pic>
        <p:nvPicPr>
          <p:cNvPr id="29701" name="Picture 4" descr="p16_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2847976"/>
            <a:ext cx="55721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p16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925764"/>
            <a:ext cx="533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6"/>
          <p:cNvSpPr>
            <a:spLocks noChangeArrowheads="1"/>
          </p:cNvSpPr>
          <p:nvPr/>
        </p:nvSpPr>
        <p:spPr bwMode="auto">
          <a:xfrm>
            <a:off x="4367213" y="6237288"/>
            <a:ext cx="2736850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979307-266F-396E-717A-A16C35639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42" y="389379"/>
            <a:ext cx="3091992" cy="23189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40AD63-F106-E734-3A1D-E266B5558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734" y="3990976"/>
            <a:ext cx="3235324" cy="2426493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 rotWithShape="1">
          <a:blip r:embed="rId3" cstate="print"/>
          <a:srcRect l="35897" t="29915" r="1283" b="-855"/>
          <a:stretch/>
        </p:blipFill>
        <p:spPr>
          <a:xfrm>
            <a:off x="7531035" y="1912540"/>
            <a:ext cx="3214566" cy="42164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73270" y="559181"/>
            <a:ext cx="5808508" cy="567144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/>
            <a:r>
              <a:rPr lang="ru-RU" sz="2933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Профессиональное саморазвитие и самовоспитание</a:t>
            </a:r>
          </a:p>
          <a:p>
            <a:pPr algn="ctr"/>
            <a:endParaRPr lang="ru-RU" sz="21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одна из значимых частей человеческого существования;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оно способствует достижению определённого статуса, престижа и уровня жизни;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каждый из нас сам определяет, быть ему успешным человеком или так и не достигнуть карьерных высот.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76933" y="208345"/>
            <a:ext cx="4417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 бойтесь совершенствоваться,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Вам это не грозит.</a:t>
            </a:r>
          </a:p>
          <a:p>
            <a:pPr algn="r"/>
            <a:r>
              <a:rPr lang="ru-RU" b="1" i="1" dirty="0"/>
              <a:t>Сальвадор Дали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C:\Users\User\Desktop\screen3.jpg">
            <a:extLst>
              <a:ext uri="{FF2B5EF4-FFF2-40B4-BE49-F238E27FC236}">
                <a16:creationId xmlns:a16="http://schemas.microsoft.com/office/drawing/2014/main" id="{7537325F-71A4-B98E-B90D-08A6CEDAB7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329" y="285749"/>
            <a:ext cx="11585359" cy="63636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итча о взгляде на трудность в жизни. Саморазвитие (1)">
            <a:hlinkClick r:id="" action="ppaction://media"/>
            <a:extLst>
              <a:ext uri="{FF2B5EF4-FFF2-40B4-BE49-F238E27FC236}">
                <a16:creationId xmlns:a16="http://schemas.microsoft.com/office/drawing/2014/main" id="{8AA8E1D9-6844-B6A5-EB5A-AB0F41B813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7770"/>
            <a:ext cx="12192000" cy="68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2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780853" y="1338740"/>
            <a:ext cx="10205297" cy="4721673"/>
            <a:chOff x="1143000" y="1923344"/>
            <a:chExt cx="15307945" cy="7082509"/>
          </a:xfrm>
        </p:grpSpPr>
        <p:sp>
          <p:nvSpPr>
            <p:cNvPr id="6" name="object 6"/>
            <p:cNvSpPr/>
            <p:nvPr/>
          </p:nvSpPr>
          <p:spPr>
            <a:xfrm>
              <a:off x="1143000" y="1923344"/>
              <a:ext cx="9167813" cy="3462654"/>
            </a:xfrm>
            <a:custGeom>
              <a:avLst/>
              <a:gdLst/>
              <a:ahLst/>
              <a:cxnLst/>
              <a:rect l="l" t="t" r="r" b="b"/>
              <a:pathLst>
                <a:path w="7134225" h="3576954">
                  <a:moveTo>
                    <a:pt x="3610889" y="3576816"/>
                  </a:moveTo>
                  <a:lnTo>
                    <a:pt x="3523335" y="3576816"/>
                  </a:lnTo>
                  <a:lnTo>
                    <a:pt x="3435820" y="3575739"/>
                  </a:lnTo>
                  <a:lnTo>
                    <a:pt x="3348371" y="3573585"/>
                  </a:lnTo>
                  <a:lnTo>
                    <a:pt x="3261067" y="3570356"/>
                  </a:lnTo>
                  <a:lnTo>
                    <a:pt x="3173934" y="3566053"/>
                  </a:lnTo>
                  <a:lnTo>
                    <a:pt x="3087051" y="3560680"/>
                  </a:lnTo>
                  <a:lnTo>
                    <a:pt x="3000444" y="3554238"/>
                  </a:lnTo>
                  <a:lnTo>
                    <a:pt x="2914191" y="3546734"/>
                  </a:lnTo>
                  <a:lnTo>
                    <a:pt x="2828319" y="3538170"/>
                  </a:lnTo>
                  <a:lnTo>
                    <a:pt x="2742905" y="3528553"/>
                  </a:lnTo>
                  <a:lnTo>
                    <a:pt x="2657974" y="3517886"/>
                  </a:lnTo>
                  <a:lnTo>
                    <a:pt x="2573604" y="3506180"/>
                  </a:lnTo>
                  <a:lnTo>
                    <a:pt x="2489819" y="3493436"/>
                  </a:lnTo>
                  <a:lnTo>
                    <a:pt x="2406696" y="3479668"/>
                  </a:lnTo>
                  <a:lnTo>
                    <a:pt x="2324260" y="3464878"/>
                  </a:lnTo>
                  <a:lnTo>
                    <a:pt x="2242584" y="3449081"/>
                  </a:lnTo>
                  <a:lnTo>
                    <a:pt x="2202037" y="3440806"/>
                  </a:lnTo>
                  <a:lnTo>
                    <a:pt x="2161695" y="3432282"/>
                  </a:lnTo>
                  <a:lnTo>
                    <a:pt x="2121570" y="3423511"/>
                  </a:lnTo>
                  <a:lnTo>
                    <a:pt x="2081664" y="3414494"/>
                  </a:lnTo>
                  <a:lnTo>
                    <a:pt x="2041975" y="3405231"/>
                  </a:lnTo>
                  <a:lnTo>
                    <a:pt x="2002515" y="3395725"/>
                  </a:lnTo>
                  <a:lnTo>
                    <a:pt x="1963297" y="3385978"/>
                  </a:lnTo>
                  <a:lnTo>
                    <a:pt x="1924321" y="3375990"/>
                  </a:lnTo>
                  <a:lnTo>
                    <a:pt x="1885587" y="3365762"/>
                  </a:lnTo>
                  <a:lnTo>
                    <a:pt x="1847105" y="3355296"/>
                  </a:lnTo>
                  <a:lnTo>
                    <a:pt x="1808888" y="3344596"/>
                  </a:lnTo>
                  <a:lnTo>
                    <a:pt x="1770937" y="3333661"/>
                  </a:lnTo>
                  <a:lnTo>
                    <a:pt x="1733249" y="3322492"/>
                  </a:lnTo>
                  <a:lnTo>
                    <a:pt x="1695838" y="3311092"/>
                  </a:lnTo>
                  <a:lnTo>
                    <a:pt x="1658715" y="3299465"/>
                  </a:lnTo>
                  <a:lnTo>
                    <a:pt x="1621879" y="3287609"/>
                  </a:lnTo>
                  <a:lnTo>
                    <a:pt x="1585330" y="3275527"/>
                  </a:lnTo>
                  <a:lnTo>
                    <a:pt x="1549080" y="3263220"/>
                  </a:lnTo>
                  <a:lnTo>
                    <a:pt x="1477507" y="3237946"/>
                  </a:lnTo>
                  <a:lnTo>
                    <a:pt x="1407183" y="3211795"/>
                  </a:lnTo>
                  <a:lnTo>
                    <a:pt x="1338170" y="3184791"/>
                  </a:lnTo>
                  <a:lnTo>
                    <a:pt x="1270490" y="3156941"/>
                  </a:lnTo>
                  <a:lnTo>
                    <a:pt x="1204203" y="3128271"/>
                  </a:lnTo>
                  <a:lnTo>
                    <a:pt x="1139329" y="3098790"/>
                  </a:lnTo>
                  <a:lnTo>
                    <a:pt x="1075928" y="3068524"/>
                  </a:lnTo>
                  <a:lnTo>
                    <a:pt x="1014017" y="3037482"/>
                  </a:lnTo>
                  <a:lnTo>
                    <a:pt x="953654" y="3005693"/>
                  </a:lnTo>
                  <a:lnTo>
                    <a:pt x="894856" y="2973166"/>
                  </a:lnTo>
                  <a:lnTo>
                    <a:pt x="837676" y="2939929"/>
                  </a:lnTo>
                  <a:lnTo>
                    <a:pt x="782132" y="2905994"/>
                  </a:lnTo>
                  <a:lnTo>
                    <a:pt x="728274" y="2871391"/>
                  </a:lnTo>
                  <a:lnTo>
                    <a:pt x="676118" y="2836131"/>
                  </a:lnTo>
                  <a:lnTo>
                    <a:pt x="625711" y="2800245"/>
                  </a:lnTo>
                  <a:lnTo>
                    <a:pt x="577068" y="2763743"/>
                  </a:lnTo>
                  <a:lnTo>
                    <a:pt x="530234" y="2726660"/>
                  </a:lnTo>
                  <a:lnTo>
                    <a:pt x="485222" y="2689006"/>
                  </a:lnTo>
                  <a:lnTo>
                    <a:pt x="442073" y="2650816"/>
                  </a:lnTo>
                  <a:lnTo>
                    <a:pt x="400800" y="2612100"/>
                  </a:lnTo>
                  <a:lnTo>
                    <a:pt x="361440" y="2572893"/>
                  </a:lnTo>
                  <a:lnTo>
                    <a:pt x="324006" y="2533208"/>
                  </a:lnTo>
                  <a:lnTo>
                    <a:pt x="288531" y="2493081"/>
                  </a:lnTo>
                  <a:lnTo>
                    <a:pt x="255025" y="2452523"/>
                  </a:lnTo>
                  <a:lnTo>
                    <a:pt x="223519" y="2411571"/>
                  </a:lnTo>
                  <a:lnTo>
                    <a:pt x="194023" y="2370237"/>
                  </a:lnTo>
                  <a:lnTo>
                    <a:pt x="166563" y="2328560"/>
                  </a:lnTo>
                  <a:lnTo>
                    <a:pt x="141147" y="2286551"/>
                  </a:lnTo>
                  <a:lnTo>
                    <a:pt x="117799" y="2244247"/>
                  </a:lnTo>
                  <a:lnTo>
                    <a:pt x="96525" y="2201663"/>
                  </a:lnTo>
                  <a:lnTo>
                    <a:pt x="77344" y="2158837"/>
                  </a:lnTo>
                  <a:lnTo>
                    <a:pt x="60263" y="2115781"/>
                  </a:lnTo>
                  <a:lnTo>
                    <a:pt x="45297" y="2072534"/>
                  </a:lnTo>
                  <a:lnTo>
                    <a:pt x="32450" y="2029110"/>
                  </a:lnTo>
                  <a:lnTo>
                    <a:pt x="21734" y="1985547"/>
                  </a:lnTo>
                  <a:lnTo>
                    <a:pt x="13152" y="1941858"/>
                  </a:lnTo>
                  <a:lnTo>
                    <a:pt x="6713" y="1898084"/>
                  </a:lnTo>
                  <a:lnTo>
                    <a:pt x="2416" y="1854238"/>
                  </a:lnTo>
                  <a:lnTo>
                    <a:pt x="268" y="1810358"/>
                  </a:lnTo>
                  <a:lnTo>
                    <a:pt x="0" y="1788408"/>
                  </a:lnTo>
                  <a:lnTo>
                    <a:pt x="268" y="1766458"/>
                  </a:lnTo>
                  <a:lnTo>
                    <a:pt x="2416" y="1722578"/>
                  </a:lnTo>
                  <a:lnTo>
                    <a:pt x="6713" y="1678731"/>
                  </a:lnTo>
                  <a:lnTo>
                    <a:pt x="13152" y="1634957"/>
                  </a:lnTo>
                  <a:lnTo>
                    <a:pt x="21734" y="1591269"/>
                  </a:lnTo>
                  <a:lnTo>
                    <a:pt x="32450" y="1547706"/>
                  </a:lnTo>
                  <a:lnTo>
                    <a:pt x="45297" y="1504282"/>
                  </a:lnTo>
                  <a:lnTo>
                    <a:pt x="60263" y="1461035"/>
                  </a:lnTo>
                  <a:lnTo>
                    <a:pt x="77344" y="1417979"/>
                  </a:lnTo>
                  <a:lnTo>
                    <a:pt x="96525" y="1375152"/>
                  </a:lnTo>
                  <a:lnTo>
                    <a:pt x="117799" y="1332568"/>
                  </a:lnTo>
                  <a:lnTo>
                    <a:pt x="141147" y="1290265"/>
                  </a:lnTo>
                  <a:lnTo>
                    <a:pt x="166563" y="1248256"/>
                  </a:lnTo>
                  <a:lnTo>
                    <a:pt x="194023" y="1206578"/>
                  </a:lnTo>
                  <a:lnTo>
                    <a:pt x="223519" y="1165244"/>
                  </a:lnTo>
                  <a:lnTo>
                    <a:pt x="255025" y="1124293"/>
                  </a:lnTo>
                  <a:lnTo>
                    <a:pt x="288531" y="1083735"/>
                  </a:lnTo>
                  <a:lnTo>
                    <a:pt x="324006" y="1043607"/>
                  </a:lnTo>
                  <a:lnTo>
                    <a:pt x="361440" y="1003922"/>
                  </a:lnTo>
                  <a:lnTo>
                    <a:pt x="400800" y="964716"/>
                  </a:lnTo>
                  <a:lnTo>
                    <a:pt x="442073" y="926000"/>
                  </a:lnTo>
                  <a:lnTo>
                    <a:pt x="485222" y="887809"/>
                  </a:lnTo>
                  <a:lnTo>
                    <a:pt x="530234" y="850155"/>
                  </a:lnTo>
                  <a:lnTo>
                    <a:pt x="577068" y="813072"/>
                  </a:lnTo>
                  <a:lnTo>
                    <a:pt x="625711" y="776571"/>
                  </a:lnTo>
                  <a:lnTo>
                    <a:pt x="676118" y="740684"/>
                  </a:lnTo>
                  <a:lnTo>
                    <a:pt x="728274" y="705424"/>
                  </a:lnTo>
                  <a:lnTo>
                    <a:pt x="782132" y="670821"/>
                  </a:lnTo>
                  <a:lnTo>
                    <a:pt x="837676" y="636886"/>
                  </a:lnTo>
                  <a:lnTo>
                    <a:pt x="894856" y="603650"/>
                  </a:lnTo>
                  <a:lnTo>
                    <a:pt x="953654" y="571122"/>
                  </a:lnTo>
                  <a:lnTo>
                    <a:pt x="1014017" y="539333"/>
                  </a:lnTo>
                  <a:lnTo>
                    <a:pt x="1075928" y="508291"/>
                  </a:lnTo>
                  <a:lnTo>
                    <a:pt x="1139329" y="478025"/>
                  </a:lnTo>
                  <a:lnTo>
                    <a:pt x="1204203" y="448544"/>
                  </a:lnTo>
                  <a:lnTo>
                    <a:pt x="1270490" y="419874"/>
                  </a:lnTo>
                  <a:lnTo>
                    <a:pt x="1338170" y="392025"/>
                  </a:lnTo>
                  <a:lnTo>
                    <a:pt x="1407183" y="365020"/>
                  </a:lnTo>
                  <a:lnTo>
                    <a:pt x="1477507" y="338869"/>
                  </a:lnTo>
                  <a:lnTo>
                    <a:pt x="1549080" y="313595"/>
                  </a:lnTo>
                  <a:lnTo>
                    <a:pt x="1585330" y="301289"/>
                  </a:lnTo>
                  <a:lnTo>
                    <a:pt x="1621879" y="289206"/>
                  </a:lnTo>
                  <a:lnTo>
                    <a:pt x="1658715" y="277351"/>
                  </a:lnTo>
                  <a:lnTo>
                    <a:pt x="1695838" y="265723"/>
                  </a:lnTo>
                  <a:lnTo>
                    <a:pt x="1733249" y="254323"/>
                  </a:lnTo>
                  <a:lnTo>
                    <a:pt x="1770937" y="243154"/>
                  </a:lnTo>
                  <a:lnTo>
                    <a:pt x="1808888" y="232220"/>
                  </a:lnTo>
                  <a:lnTo>
                    <a:pt x="1847105" y="221520"/>
                  </a:lnTo>
                  <a:lnTo>
                    <a:pt x="1885587" y="211054"/>
                  </a:lnTo>
                  <a:lnTo>
                    <a:pt x="1924321" y="200825"/>
                  </a:lnTo>
                  <a:lnTo>
                    <a:pt x="1963297" y="190838"/>
                  </a:lnTo>
                  <a:lnTo>
                    <a:pt x="2002515" y="181091"/>
                  </a:lnTo>
                  <a:lnTo>
                    <a:pt x="2041975" y="171584"/>
                  </a:lnTo>
                  <a:lnTo>
                    <a:pt x="2081664" y="162321"/>
                  </a:lnTo>
                  <a:lnTo>
                    <a:pt x="2121570" y="153304"/>
                  </a:lnTo>
                  <a:lnTo>
                    <a:pt x="2161695" y="144534"/>
                  </a:lnTo>
                  <a:lnTo>
                    <a:pt x="2242584" y="127734"/>
                  </a:lnTo>
                  <a:lnTo>
                    <a:pt x="2324260" y="111937"/>
                  </a:lnTo>
                  <a:lnTo>
                    <a:pt x="2406696" y="97148"/>
                  </a:lnTo>
                  <a:lnTo>
                    <a:pt x="2489820" y="83379"/>
                  </a:lnTo>
                  <a:lnTo>
                    <a:pt x="2573604" y="70636"/>
                  </a:lnTo>
                  <a:lnTo>
                    <a:pt x="2657974" y="58929"/>
                  </a:lnTo>
                  <a:lnTo>
                    <a:pt x="2742905" y="48262"/>
                  </a:lnTo>
                  <a:lnTo>
                    <a:pt x="2828319" y="38645"/>
                  </a:lnTo>
                  <a:lnTo>
                    <a:pt x="2914191" y="30081"/>
                  </a:lnTo>
                  <a:lnTo>
                    <a:pt x="3000444" y="22577"/>
                  </a:lnTo>
                  <a:lnTo>
                    <a:pt x="3087051" y="16136"/>
                  </a:lnTo>
                  <a:lnTo>
                    <a:pt x="3173934" y="10763"/>
                  </a:lnTo>
                  <a:lnTo>
                    <a:pt x="3261067" y="6460"/>
                  </a:lnTo>
                  <a:lnTo>
                    <a:pt x="3348371" y="3231"/>
                  </a:lnTo>
                  <a:lnTo>
                    <a:pt x="3435820" y="1077"/>
                  </a:lnTo>
                  <a:lnTo>
                    <a:pt x="3523335" y="0"/>
                  </a:lnTo>
                  <a:lnTo>
                    <a:pt x="3610889" y="0"/>
                  </a:lnTo>
                  <a:lnTo>
                    <a:pt x="3698404" y="1077"/>
                  </a:lnTo>
                  <a:lnTo>
                    <a:pt x="3785853" y="3231"/>
                  </a:lnTo>
                  <a:lnTo>
                    <a:pt x="3873157" y="6460"/>
                  </a:lnTo>
                  <a:lnTo>
                    <a:pt x="3960290" y="10763"/>
                  </a:lnTo>
                  <a:lnTo>
                    <a:pt x="4047173" y="16136"/>
                  </a:lnTo>
                  <a:lnTo>
                    <a:pt x="4133780" y="22577"/>
                  </a:lnTo>
                  <a:lnTo>
                    <a:pt x="4220032" y="30081"/>
                  </a:lnTo>
                  <a:lnTo>
                    <a:pt x="4305904" y="38645"/>
                  </a:lnTo>
                  <a:lnTo>
                    <a:pt x="4391318" y="48262"/>
                  </a:lnTo>
                  <a:lnTo>
                    <a:pt x="4476249" y="58929"/>
                  </a:lnTo>
                  <a:lnTo>
                    <a:pt x="4560619" y="70636"/>
                  </a:lnTo>
                  <a:lnTo>
                    <a:pt x="4644404" y="83379"/>
                  </a:lnTo>
                  <a:lnTo>
                    <a:pt x="4727527" y="97148"/>
                  </a:lnTo>
                  <a:lnTo>
                    <a:pt x="4809963" y="111937"/>
                  </a:lnTo>
                  <a:lnTo>
                    <a:pt x="4891638" y="127734"/>
                  </a:lnTo>
                  <a:lnTo>
                    <a:pt x="4972528" y="144534"/>
                  </a:lnTo>
                  <a:lnTo>
                    <a:pt x="5012653" y="153304"/>
                  </a:lnTo>
                  <a:lnTo>
                    <a:pt x="5052559" y="162321"/>
                  </a:lnTo>
                  <a:lnTo>
                    <a:pt x="5092248" y="171584"/>
                  </a:lnTo>
                  <a:lnTo>
                    <a:pt x="5131708" y="181091"/>
                  </a:lnTo>
                  <a:lnTo>
                    <a:pt x="5170926" y="190838"/>
                  </a:lnTo>
                  <a:lnTo>
                    <a:pt x="5209902" y="200825"/>
                  </a:lnTo>
                  <a:lnTo>
                    <a:pt x="5248637" y="211054"/>
                  </a:lnTo>
                  <a:lnTo>
                    <a:pt x="5287118" y="221520"/>
                  </a:lnTo>
                  <a:lnTo>
                    <a:pt x="5325335" y="232220"/>
                  </a:lnTo>
                  <a:lnTo>
                    <a:pt x="5363287" y="243154"/>
                  </a:lnTo>
                  <a:lnTo>
                    <a:pt x="5400973" y="254323"/>
                  </a:lnTo>
                  <a:lnTo>
                    <a:pt x="5438385" y="265723"/>
                  </a:lnTo>
                  <a:lnTo>
                    <a:pt x="5475508" y="277351"/>
                  </a:lnTo>
                  <a:lnTo>
                    <a:pt x="5512344" y="289206"/>
                  </a:lnTo>
                  <a:lnTo>
                    <a:pt x="5548893" y="301289"/>
                  </a:lnTo>
                  <a:lnTo>
                    <a:pt x="5585143" y="313595"/>
                  </a:lnTo>
                  <a:lnTo>
                    <a:pt x="5656716" y="338869"/>
                  </a:lnTo>
                  <a:lnTo>
                    <a:pt x="5727040" y="365020"/>
                  </a:lnTo>
                  <a:lnTo>
                    <a:pt x="5796053" y="392025"/>
                  </a:lnTo>
                  <a:lnTo>
                    <a:pt x="5863734" y="419874"/>
                  </a:lnTo>
                  <a:lnTo>
                    <a:pt x="5930021" y="448544"/>
                  </a:lnTo>
                  <a:lnTo>
                    <a:pt x="5994894" y="478025"/>
                  </a:lnTo>
                  <a:lnTo>
                    <a:pt x="6058295" y="508291"/>
                  </a:lnTo>
                  <a:lnTo>
                    <a:pt x="6120206" y="539333"/>
                  </a:lnTo>
                  <a:lnTo>
                    <a:pt x="6180569" y="571122"/>
                  </a:lnTo>
                  <a:lnTo>
                    <a:pt x="6239367" y="603650"/>
                  </a:lnTo>
                  <a:lnTo>
                    <a:pt x="6296547" y="636886"/>
                  </a:lnTo>
                  <a:lnTo>
                    <a:pt x="6352091" y="670821"/>
                  </a:lnTo>
                  <a:lnTo>
                    <a:pt x="6405949" y="705424"/>
                  </a:lnTo>
                  <a:lnTo>
                    <a:pt x="6458105" y="740684"/>
                  </a:lnTo>
                  <a:lnTo>
                    <a:pt x="6508512" y="776571"/>
                  </a:lnTo>
                  <a:lnTo>
                    <a:pt x="6557155" y="813072"/>
                  </a:lnTo>
                  <a:lnTo>
                    <a:pt x="6603989" y="850155"/>
                  </a:lnTo>
                  <a:lnTo>
                    <a:pt x="6649001" y="887809"/>
                  </a:lnTo>
                  <a:lnTo>
                    <a:pt x="6692150" y="926000"/>
                  </a:lnTo>
                  <a:lnTo>
                    <a:pt x="6733423" y="964716"/>
                  </a:lnTo>
                  <a:lnTo>
                    <a:pt x="6772783" y="1003922"/>
                  </a:lnTo>
                  <a:lnTo>
                    <a:pt x="6810217" y="1043607"/>
                  </a:lnTo>
                  <a:lnTo>
                    <a:pt x="6845692" y="1083735"/>
                  </a:lnTo>
                  <a:lnTo>
                    <a:pt x="6879198" y="1124293"/>
                  </a:lnTo>
                  <a:lnTo>
                    <a:pt x="6910704" y="1165245"/>
                  </a:lnTo>
                  <a:lnTo>
                    <a:pt x="6940200" y="1206578"/>
                  </a:lnTo>
                  <a:lnTo>
                    <a:pt x="6967660" y="1248256"/>
                  </a:lnTo>
                  <a:lnTo>
                    <a:pt x="6993076" y="1290265"/>
                  </a:lnTo>
                  <a:lnTo>
                    <a:pt x="7016424" y="1332568"/>
                  </a:lnTo>
                  <a:lnTo>
                    <a:pt x="7037698" y="1375152"/>
                  </a:lnTo>
                  <a:lnTo>
                    <a:pt x="7056879" y="1417979"/>
                  </a:lnTo>
                  <a:lnTo>
                    <a:pt x="7073960" y="1461035"/>
                  </a:lnTo>
                  <a:lnTo>
                    <a:pt x="7088926" y="1504282"/>
                  </a:lnTo>
                  <a:lnTo>
                    <a:pt x="7101773" y="1547706"/>
                  </a:lnTo>
                  <a:lnTo>
                    <a:pt x="7112489" y="1591269"/>
                  </a:lnTo>
                  <a:lnTo>
                    <a:pt x="7121071" y="1634957"/>
                  </a:lnTo>
                  <a:lnTo>
                    <a:pt x="7127511" y="1678731"/>
                  </a:lnTo>
                  <a:lnTo>
                    <a:pt x="7131807" y="1722578"/>
                  </a:lnTo>
                  <a:lnTo>
                    <a:pt x="7133956" y="1766458"/>
                  </a:lnTo>
                  <a:lnTo>
                    <a:pt x="7134224" y="1788408"/>
                  </a:lnTo>
                  <a:lnTo>
                    <a:pt x="7133956" y="1810358"/>
                  </a:lnTo>
                  <a:lnTo>
                    <a:pt x="7131807" y="1854238"/>
                  </a:lnTo>
                  <a:lnTo>
                    <a:pt x="7127511" y="1898084"/>
                  </a:lnTo>
                  <a:lnTo>
                    <a:pt x="7121071" y="1941858"/>
                  </a:lnTo>
                  <a:lnTo>
                    <a:pt x="7112489" y="1985547"/>
                  </a:lnTo>
                  <a:lnTo>
                    <a:pt x="7101773" y="2029110"/>
                  </a:lnTo>
                  <a:lnTo>
                    <a:pt x="7088926" y="2072534"/>
                  </a:lnTo>
                  <a:lnTo>
                    <a:pt x="7073959" y="2115781"/>
                  </a:lnTo>
                  <a:lnTo>
                    <a:pt x="7056878" y="2158837"/>
                  </a:lnTo>
                  <a:lnTo>
                    <a:pt x="7037698" y="2201663"/>
                  </a:lnTo>
                  <a:lnTo>
                    <a:pt x="7016424" y="2244247"/>
                  </a:lnTo>
                  <a:lnTo>
                    <a:pt x="6993076" y="2286550"/>
                  </a:lnTo>
                  <a:lnTo>
                    <a:pt x="6967660" y="2328560"/>
                  </a:lnTo>
                  <a:lnTo>
                    <a:pt x="6940199" y="2370237"/>
                  </a:lnTo>
                  <a:lnTo>
                    <a:pt x="6910703" y="2411571"/>
                  </a:lnTo>
                  <a:lnTo>
                    <a:pt x="6879197" y="2452523"/>
                  </a:lnTo>
                  <a:lnTo>
                    <a:pt x="6845692" y="2493081"/>
                  </a:lnTo>
                  <a:lnTo>
                    <a:pt x="6810216" y="2533208"/>
                  </a:lnTo>
                  <a:lnTo>
                    <a:pt x="6772782" y="2572893"/>
                  </a:lnTo>
                  <a:lnTo>
                    <a:pt x="6733423" y="2612100"/>
                  </a:lnTo>
                  <a:lnTo>
                    <a:pt x="6692150" y="2650816"/>
                  </a:lnTo>
                  <a:lnTo>
                    <a:pt x="6649001" y="2689006"/>
                  </a:lnTo>
                  <a:lnTo>
                    <a:pt x="6603988" y="2726660"/>
                  </a:lnTo>
                  <a:lnTo>
                    <a:pt x="6557154" y="2763743"/>
                  </a:lnTo>
                  <a:lnTo>
                    <a:pt x="6508511" y="2800244"/>
                  </a:lnTo>
                  <a:lnTo>
                    <a:pt x="6458104" y="2836131"/>
                  </a:lnTo>
                  <a:lnTo>
                    <a:pt x="6405949" y="2871391"/>
                  </a:lnTo>
                  <a:lnTo>
                    <a:pt x="6352091" y="2905994"/>
                  </a:lnTo>
                  <a:lnTo>
                    <a:pt x="6296547" y="2939929"/>
                  </a:lnTo>
                  <a:lnTo>
                    <a:pt x="6239367" y="2973166"/>
                  </a:lnTo>
                  <a:lnTo>
                    <a:pt x="6180569" y="3005693"/>
                  </a:lnTo>
                  <a:lnTo>
                    <a:pt x="6120206" y="3037482"/>
                  </a:lnTo>
                  <a:lnTo>
                    <a:pt x="6058295" y="3068524"/>
                  </a:lnTo>
                  <a:lnTo>
                    <a:pt x="5994894" y="3098790"/>
                  </a:lnTo>
                  <a:lnTo>
                    <a:pt x="5930021" y="3128271"/>
                  </a:lnTo>
                  <a:lnTo>
                    <a:pt x="5863734" y="3156941"/>
                  </a:lnTo>
                  <a:lnTo>
                    <a:pt x="5796053" y="3184791"/>
                  </a:lnTo>
                  <a:lnTo>
                    <a:pt x="5727040" y="3211795"/>
                  </a:lnTo>
                  <a:lnTo>
                    <a:pt x="5656716" y="3237946"/>
                  </a:lnTo>
                  <a:lnTo>
                    <a:pt x="5585143" y="3263220"/>
                  </a:lnTo>
                  <a:lnTo>
                    <a:pt x="5548893" y="3275527"/>
                  </a:lnTo>
                  <a:lnTo>
                    <a:pt x="5512344" y="3287609"/>
                  </a:lnTo>
                  <a:lnTo>
                    <a:pt x="5475508" y="3299465"/>
                  </a:lnTo>
                  <a:lnTo>
                    <a:pt x="5438385" y="3311092"/>
                  </a:lnTo>
                  <a:lnTo>
                    <a:pt x="5400973" y="3322492"/>
                  </a:lnTo>
                  <a:lnTo>
                    <a:pt x="5363287" y="3333661"/>
                  </a:lnTo>
                  <a:lnTo>
                    <a:pt x="5325335" y="3344596"/>
                  </a:lnTo>
                  <a:lnTo>
                    <a:pt x="5287118" y="3355296"/>
                  </a:lnTo>
                  <a:lnTo>
                    <a:pt x="5248637" y="3365762"/>
                  </a:lnTo>
                  <a:lnTo>
                    <a:pt x="5209902" y="3375990"/>
                  </a:lnTo>
                  <a:lnTo>
                    <a:pt x="5170926" y="3385978"/>
                  </a:lnTo>
                  <a:lnTo>
                    <a:pt x="5131708" y="3395725"/>
                  </a:lnTo>
                  <a:lnTo>
                    <a:pt x="5092248" y="3405231"/>
                  </a:lnTo>
                  <a:lnTo>
                    <a:pt x="5052559" y="3414494"/>
                  </a:lnTo>
                  <a:lnTo>
                    <a:pt x="5012653" y="3423511"/>
                  </a:lnTo>
                  <a:lnTo>
                    <a:pt x="4972528" y="3432281"/>
                  </a:lnTo>
                  <a:lnTo>
                    <a:pt x="4891638" y="3449081"/>
                  </a:lnTo>
                  <a:lnTo>
                    <a:pt x="4809963" y="3464878"/>
                  </a:lnTo>
                  <a:lnTo>
                    <a:pt x="4727527" y="3479668"/>
                  </a:lnTo>
                  <a:lnTo>
                    <a:pt x="4644404" y="3493436"/>
                  </a:lnTo>
                  <a:lnTo>
                    <a:pt x="4560619" y="3506180"/>
                  </a:lnTo>
                  <a:lnTo>
                    <a:pt x="4476249" y="3517886"/>
                  </a:lnTo>
                  <a:lnTo>
                    <a:pt x="4391318" y="3528553"/>
                  </a:lnTo>
                  <a:lnTo>
                    <a:pt x="4305904" y="3538170"/>
                  </a:lnTo>
                  <a:lnTo>
                    <a:pt x="4220032" y="3546734"/>
                  </a:lnTo>
                  <a:lnTo>
                    <a:pt x="4133780" y="3554238"/>
                  </a:lnTo>
                  <a:lnTo>
                    <a:pt x="4047173" y="3560680"/>
                  </a:lnTo>
                  <a:lnTo>
                    <a:pt x="3960290" y="3566053"/>
                  </a:lnTo>
                  <a:lnTo>
                    <a:pt x="3873157" y="3570356"/>
                  </a:lnTo>
                  <a:lnTo>
                    <a:pt x="3785853" y="3573585"/>
                  </a:lnTo>
                  <a:lnTo>
                    <a:pt x="3698404" y="3575739"/>
                  </a:lnTo>
                  <a:lnTo>
                    <a:pt x="3610889" y="3576816"/>
                  </a:lnTo>
                  <a:close/>
                </a:path>
              </a:pathLst>
            </a:custGeom>
            <a:solidFill>
              <a:srgbClr val="B8C7BC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7010400" y="5428899"/>
              <a:ext cx="9440545" cy="3576954"/>
            </a:xfrm>
            <a:custGeom>
              <a:avLst/>
              <a:gdLst/>
              <a:ahLst/>
              <a:cxnLst/>
              <a:rect l="l" t="t" r="r" b="b"/>
              <a:pathLst>
                <a:path w="7134225" h="3576954">
                  <a:moveTo>
                    <a:pt x="3610889" y="3576816"/>
                  </a:moveTo>
                  <a:lnTo>
                    <a:pt x="3523335" y="3576816"/>
                  </a:lnTo>
                  <a:lnTo>
                    <a:pt x="3435820" y="3575739"/>
                  </a:lnTo>
                  <a:lnTo>
                    <a:pt x="3348371" y="3573585"/>
                  </a:lnTo>
                  <a:lnTo>
                    <a:pt x="3261067" y="3570356"/>
                  </a:lnTo>
                  <a:lnTo>
                    <a:pt x="3173934" y="3566053"/>
                  </a:lnTo>
                  <a:lnTo>
                    <a:pt x="3087051" y="3560680"/>
                  </a:lnTo>
                  <a:lnTo>
                    <a:pt x="3000444" y="3554238"/>
                  </a:lnTo>
                  <a:lnTo>
                    <a:pt x="2914191" y="3546734"/>
                  </a:lnTo>
                  <a:lnTo>
                    <a:pt x="2828319" y="3538170"/>
                  </a:lnTo>
                  <a:lnTo>
                    <a:pt x="2742905" y="3528553"/>
                  </a:lnTo>
                  <a:lnTo>
                    <a:pt x="2657974" y="3517886"/>
                  </a:lnTo>
                  <a:lnTo>
                    <a:pt x="2573604" y="3506180"/>
                  </a:lnTo>
                  <a:lnTo>
                    <a:pt x="2489819" y="3493436"/>
                  </a:lnTo>
                  <a:lnTo>
                    <a:pt x="2406696" y="3479668"/>
                  </a:lnTo>
                  <a:lnTo>
                    <a:pt x="2324260" y="3464878"/>
                  </a:lnTo>
                  <a:lnTo>
                    <a:pt x="2242584" y="3449081"/>
                  </a:lnTo>
                  <a:lnTo>
                    <a:pt x="2202037" y="3440806"/>
                  </a:lnTo>
                  <a:lnTo>
                    <a:pt x="2161695" y="3432282"/>
                  </a:lnTo>
                  <a:lnTo>
                    <a:pt x="2121570" y="3423511"/>
                  </a:lnTo>
                  <a:lnTo>
                    <a:pt x="2081664" y="3414494"/>
                  </a:lnTo>
                  <a:lnTo>
                    <a:pt x="2041975" y="3405231"/>
                  </a:lnTo>
                  <a:lnTo>
                    <a:pt x="2002515" y="3395725"/>
                  </a:lnTo>
                  <a:lnTo>
                    <a:pt x="1963297" y="3385978"/>
                  </a:lnTo>
                  <a:lnTo>
                    <a:pt x="1924321" y="3375990"/>
                  </a:lnTo>
                  <a:lnTo>
                    <a:pt x="1885587" y="3365762"/>
                  </a:lnTo>
                  <a:lnTo>
                    <a:pt x="1847105" y="3355296"/>
                  </a:lnTo>
                  <a:lnTo>
                    <a:pt x="1808888" y="3344596"/>
                  </a:lnTo>
                  <a:lnTo>
                    <a:pt x="1770937" y="3333661"/>
                  </a:lnTo>
                  <a:lnTo>
                    <a:pt x="1733249" y="3322492"/>
                  </a:lnTo>
                  <a:lnTo>
                    <a:pt x="1695838" y="3311092"/>
                  </a:lnTo>
                  <a:lnTo>
                    <a:pt x="1658715" y="3299465"/>
                  </a:lnTo>
                  <a:lnTo>
                    <a:pt x="1621879" y="3287609"/>
                  </a:lnTo>
                  <a:lnTo>
                    <a:pt x="1585330" y="3275527"/>
                  </a:lnTo>
                  <a:lnTo>
                    <a:pt x="1549080" y="3263220"/>
                  </a:lnTo>
                  <a:lnTo>
                    <a:pt x="1477507" y="3237946"/>
                  </a:lnTo>
                  <a:lnTo>
                    <a:pt x="1407183" y="3211795"/>
                  </a:lnTo>
                  <a:lnTo>
                    <a:pt x="1338170" y="3184791"/>
                  </a:lnTo>
                  <a:lnTo>
                    <a:pt x="1270490" y="3156941"/>
                  </a:lnTo>
                  <a:lnTo>
                    <a:pt x="1204203" y="3128271"/>
                  </a:lnTo>
                  <a:lnTo>
                    <a:pt x="1139329" y="3098790"/>
                  </a:lnTo>
                  <a:lnTo>
                    <a:pt x="1075928" y="3068524"/>
                  </a:lnTo>
                  <a:lnTo>
                    <a:pt x="1014017" y="3037482"/>
                  </a:lnTo>
                  <a:lnTo>
                    <a:pt x="953654" y="3005693"/>
                  </a:lnTo>
                  <a:lnTo>
                    <a:pt x="894856" y="2973166"/>
                  </a:lnTo>
                  <a:lnTo>
                    <a:pt x="837676" y="2939929"/>
                  </a:lnTo>
                  <a:lnTo>
                    <a:pt x="782132" y="2905994"/>
                  </a:lnTo>
                  <a:lnTo>
                    <a:pt x="728274" y="2871391"/>
                  </a:lnTo>
                  <a:lnTo>
                    <a:pt x="676118" y="2836131"/>
                  </a:lnTo>
                  <a:lnTo>
                    <a:pt x="625711" y="2800245"/>
                  </a:lnTo>
                  <a:lnTo>
                    <a:pt x="577068" y="2763743"/>
                  </a:lnTo>
                  <a:lnTo>
                    <a:pt x="530234" y="2726660"/>
                  </a:lnTo>
                  <a:lnTo>
                    <a:pt x="485222" y="2689006"/>
                  </a:lnTo>
                  <a:lnTo>
                    <a:pt x="442073" y="2650816"/>
                  </a:lnTo>
                  <a:lnTo>
                    <a:pt x="400800" y="2612100"/>
                  </a:lnTo>
                  <a:lnTo>
                    <a:pt x="361440" y="2572893"/>
                  </a:lnTo>
                  <a:lnTo>
                    <a:pt x="324006" y="2533208"/>
                  </a:lnTo>
                  <a:lnTo>
                    <a:pt x="288531" y="2493081"/>
                  </a:lnTo>
                  <a:lnTo>
                    <a:pt x="255025" y="2452523"/>
                  </a:lnTo>
                  <a:lnTo>
                    <a:pt x="223519" y="2411571"/>
                  </a:lnTo>
                  <a:lnTo>
                    <a:pt x="194023" y="2370237"/>
                  </a:lnTo>
                  <a:lnTo>
                    <a:pt x="166563" y="2328560"/>
                  </a:lnTo>
                  <a:lnTo>
                    <a:pt x="141147" y="2286551"/>
                  </a:lnTo>
                  <a:lnTo>
                    <a:pt x="117799" y="2244247"/>
                  </a:lnTo>
                  <a:lnTo>
                    <a:pt x="96525" y="2201663"/>
                  </a:lnTo>
                  <a:lnTo>
                    <a:pt x="77344" y="2158837"/>
                  </a:lnTo>
                  <a:lnTo>
                    <a:pt x="60263" y="2115781"/>
                  </a:lnTo>
                  <a:lnTo>
                    <a:pt x="45297" y="2072534"/>
                  </a:lnTo>
                  <a:lnTo>
                    <a:pt x="32450" y="2029110"/>
                  </a:lnTo>
                  <a:lnTo>
                    <a:pt x="21734" y="1985547"/>
                  </a:lnTo>
                  <a:lnTo>
                    <a:pt x="13152" y="1941858"/>
                  </a:lnTo>
                  <a:lnTo>
                    <a:pt x="6713" y="1898084"/>
                  </a:lnTo>
                  <a:lnTo>
                    <a:pt x="2416" y="1854238"/>
                  </a:lnTo>
                  <a:lnTo>
                    <a:pt x="268" y="1810358"/>
                  </a:lnTo>
                  <a:lnTo>
                    <a:pt x="0" y="1788408"/>
                  </a:lnTo>
                  <a:lnTo>
                    <a:pt x="268" y="1766458"/>
                  </a:lnTo>
                  <a:lnTo>
                    <a:pt x="2416" y="1722578"/>
                  </a:lnTo>
                  <a:lnTo>
                    <a:pt x="6713" y="1678731"/>
                  </a:lnTo>
                  <a:lnTo>
                    <a:pt x="13152" y="1634957"/>
                  </a:lnTo>
                  <a:lnTo>
                    <a:pt x="21734" y="1591269"/>
                  </a:lnTo>
                  <a:lnTo>
                    <a:pt x="32450" y="1547706"/>
                  </a:lnTo>
                  <a:lnTo>
                    <a:pt x="45297" y="1504282"/>
                  </a:lnTo>
                  <a:lnTo>
                    <a:pt x="60263" y="1461035"/>
                  </a:lnTo>
                  <a:lnTo>
                    <a:pt x="77344" y="1417979"/>
                  </a:lnTo>
                  <a:lnTo>
                    <a:pt x="96525" y="1375152"/>
                  </a:lnTo>
                  <a:lnTo>
                    <a:pt x="117799" y="1332568"/>
                  </a:lnTo>
                  <a:lnTo>
                    <a:pt x="141147" y="1290265"/>
                  </a:lnTo>
                  <a:lnTo>
                    <a:pt x="166563" y="1248256"/>
                  </a:lnTo>
                  <a:lnTo>
                    <a:pt x="194023" y="1206578"/>
                  </a:lnTo>
                  <a:lnTo>
                    <a:pt x="223519" y="1165244"/>
                  </a:lnTo>
                  <a:lnTo>
                    <a:pt x="255025" y="1124293"/>
                  </a:lnTo>
                  <a:lnTo>
                    <a:pt x="288531" y="1083735"/>
                  </a:lnTo>
                  <a:lnTo>
                    <a:pt x="324006" y="1043607"/>
                  </a:lnTo>
                  <a:lnTo>
                    <a:pt x="361440" y="1003922"/>
                  </a:lnTo>
                  <a:lnTo>
                    <a:pt x="400800" y="964716"/>
                  </a:lnTo>
                  <a:lnTo>
                    <a:pt x="442073" y="926000"/>
                  </a:lnTo>
                  <a:lnTo>
                    <a:pt x="485222" y="887809"/>
                  </a:lnTo>
                  <a:lnTo>
                    <a:pt x="530234" y="850155"/>
                  </a:lnTo>
                  <a:lnTo>
                    <a:pt x="577068" y="813072"/>
                  </a:lnTo>
                  <a:lnTo>
                    <a:pt x="625711" y="776571"/>
                  </a:lnTo>
                  <a:lnTo>
                    <a:pt x="676118" y="740684"/>
                  </a:lnTo>
                  <a:lnTo>
                    <a:pt x="728274" y="705424"/>
                  </a:lnTo>
                  <a:lnTo>
                    <a:pt x="782132" y="670821"/>
                  </a:lnTo>
                  <a:lnTo>
                    <a:pt x="837676" y="636886"/>
                  </a:lnTo>
                  <a:lnTo>
                    <a:pt x="894856" y="603650"/>
                  </a:lnTo>
                  <a:lnTo>
                    <a:pt x="953654" y="571122"/>
                  </a:lnTo>
                  <a:lnTo>
                    <a:pt x="1014017" y="539333"/>
                  </a:lnTo>
                  <a:lnTo>
                    <a:pt x="1075928" y="508291"/>
                  </a:lnTo>
                  <a:lnTo>
                    <a:pt x="1139329" y="478025"/>
                  </a:lnTo>
                  <a:lnTo>
                    <a:pt x="1204203" y="448544"/>
                  </a:lnTo>
                  <a:lnTo>
                    <a:pt x="1270490" y="419874"/>
                  </a:lnTo>
                  <a:lnTo>
                    <a:pt x="1338170" y="392025"/>
                  </a:lnTo>
                  <a:lnTo>
                    <a:pt x="1407183" y="365020"/>
                  </a:lnTo>
                  <a:lnTo>
                    <a:pt x="1477507" y="338869"/>
                  </a:lnTo>
                  <a:lnTo>
                    <a:pt x="1549080" y="313595"/>
                  </a:lnTo>
                  <a:lnTo>
                    <a:pt x="1585330" y="301289"/>
                  </a:lnTo>
                  <a:lnTo>
                    <a:pt x="1621879" y="289206"/>
                  </a:lnTo>
                  <a:lnTo>
                    <a:pt x="1658715" y="277351"/>
                  </a:lnTo>
                  <a:lnTo>
                    <a:pt x="1695838" y="265723"/>
                  </a:lnTo>
                  <a:lnTo>
                    <a:pt x="1733249" y="254323"/>
                  </a:lnTo>
                  <a:lnTo>
                    <a:pt x="1770937" y="243154"/>
                  </a:lnTo>
                  <a:lnTo>
                    <a:pt x="1808888" y="232220"/>
                  </a:lnTo>
                  <a:lnTo>
                    <a:pt x="1847105" y="221520"/>
                  </a:lnTo>
                  <a:lnTo>
                    <a:pt x="1885587" y="211054"/>
                  </a:lnTo>
                  <a:lnTo>
                    <a:pt x="1924321" y="200825"/>
                  </a:lnTo>
                  <a:lnTo>
                    <a:pt x="1963297" y="190838"/>
                  </a:lnTo>
                  <a:lnTo>
                    <a:pt x="2002515" y="181091"/>
                  </a:lnTo>
                  <a:lnTo>
                    <a:pt x="2041975" y="171584"/>
                  </a:lnTo>
                  <a:lnTo>
                    <a:pt x="2081664" y="162321"/>
                  </a:lnTo>
                  <a:lnTo>
                    <a:pt x="2121570" y="153304"/>
                  </a:lnTo>
                  <a:lnTo>
                    <a:pt x="2161695" y="144534"/>
                  </a:lnTo>
                  <a:lnTo>
                    <a:pt x="2242584" y="127734"/>
                  </a:lnTo>
                  <a:lnTo>
                    <a:pt x="2324260" y="111937"/>
                  </a:lnTo>
                  <a:lnTo>
                    <a:pt x="2406696" y="97148"/>
                  </a:lnTo>
                  <a:lnTo>
                    <a:pt x="2489820" y="83379"/>
                  </a:lnTo>
                  <a:lnTo>
                    <a:pt x="2573604" y="70636"/>
                  </a:lnTo>
                  <a:lnTo>
                    <a:pt x="2657974" y="58929"/>
                  </a:lnTo>
                  <a:lnTo>
                    <a:pt x="2742905" y="48262"/>
                  </a:lnTo>
                  <a:lnTo>
                    <a:pt x="2828319" y="38645"/>
                  </a:lnTo>
                  <a:lnTo>
                    <a:pt x="2914191" y="30081"/>
                  </a:lnTo>
                  <a:lnTo>
                    <a:pt x="3000444" y="22577"/>
                  </a:lnTo>
                  <a:lnTo>
                    <a:pt x="3087051" y="16136"/>
                  </a:lnTo>
                  <a:lnTo>
                    <a:pt x="3173934" y="10763"/>
                  </a:lnTo>
                  <a:lnTo>
                    <a:pt x="3261067" y="6460"/>
                  </a:lnTo>
                  <a:lnTo>
                    <a:pt x="3348371" y="3231"/>
                  </a:lnTo>
                  <a:lnTo>
                    <a:pt x="3435820" y="1077"/>
                  </a:lnTo>
                  <a:lnTo>
                    <a:pt x="3523335" y="0"/>
                  </a:lnTo>
                  <a:lnTo>
                    <a:pt x="3610889" y="0"/>
                  </a:lnTo>
                  <a:lnTo>
                    <a:pt x="3698404" y="1077"/>
                  </a:lnTo>
                  <a:lnTo>
                    <a:pt x="3785853" y="3231"/>
                  </a:lnTo>
                  <a:lnTo>
                    <a:pt x="3873157" y="6460"/>
                  </a:lnTo>
                  <a:lnTo>
                    <a:pt x="3960290" y="10763"/>
                  </a:lnTo>
                  <a:lnTo>
                    <a:pt x="4047173" y="16136"/>
                  </a:lnTo>
                  <a:lnTo>
                    <a:pt x="4133780" y="22577"/>
                  </a:lnTo>
                  <a:lnTo>
                    <a:pt x="4220032" y="30081"/>
                  </a:lnTo>
                  <a:lnTo>
                    <a:pt x="4305904" y="38645"/>
                  </a:lnTo>
                  <a:lnTo>
                    <a:pt x="4391318" y="48262"/>
                  </a:lnTo>
                  <a:lnTo>
                    <a:pt x="4476249" y="58929"/>
                  </a:lnTo>
                  <a:lnTo>
                    <a:pt x="4560619" y="70636"/>
                  </a:lnTo>
                  <a:lnTo>
                    <a:pt x="4644404" y="83379"/>
                  </a:lnTo>
                  <a:lnTo>
                    <a:pt x="4727527" y="97148"/>
                  </a:lnTo>
                  <a:lnTo>
                    <a:pt x="4809963" y="111937"/>
                  </a:lnTo>
                  <a:lnTo>
                    <a:pt x="4891638" y="127734"/>
                  </a:lnTo>
                  <a:lnTo>
                    <a:pt x="4972528" y="144534"/>
                  </a:lnTo>
                  <a:lnTo>
                    <a:pt x="5012653" y="153304"/>
                  </a:lnTo>
                  <a:lnTo>
                    <a:pt x="5052559" y="162321"/>
                  </a:lnTo>
                  <a:lnTo>
                    <a:pt x="5092248" y="171584"/>
                  </a:lnTo>
                  <a:lnTo>
                    <a:pt x="5131708" y="181091"/>
                  </a:lnTo>
                  <a:lnTo>
                    <a:pt x="5170926" y="190838"/>
                  </a:lnTo>
                  <a:lnTo>
                    <a:pt x="5209902" y="200825"/>
                  </a:lnTo>
                  <a:lnTo>
                    <a:pt x="5248637" y="211054"/>
                  </a:lnTo>
                  <a:lnTo>
                    <a:pt x="5287118" y="221520"/>
                  </a:lnTo>
                  <a:lnTo>
                    <a:pt x="5325335" y="232220"/>
                  </a:lnTo>
                  <a:lnTo>
                    <a:pt x="5363287" y="243154"/>
                  </a:lnTo>
                  <a:lnTo>
                    <a:pt x="5400973" y="254323"/>
                  </a:lnTo>
                  <a:lnTo>
                    <a:pt x="5438385" y="265723"/>
                  </a:lnTo>
                  <a:lnTo>
                    <a:pt x="5475508" y="277351"/>
                  </a:lnTo>
                  <a:lnTo>
                    <a:pt x="5512344" y="289206"/>
                  </a:lnTo>
                  <a:lnTo>
                    <a:pt x="5548893" y="301289"/>
                  </a:lnTo>
                  <a:lnTo>
                    <a:pt x="5585143" y="313595"/>
                  </a:lnTo>
                  <a:lnTo>
                    <a:pt x="5656716" y="338869"/>
                  </a:lnTo>
                  <a:lnTo>
                    <a:pt x="5727040" y="365020"/>
                  </a:lnTo>
                  <a:lnTo>
                    <a:pt x="5796053" y="392025"/>
                  </a:lnTo>
                  <a:lnTo>
                    <a:pt x="5863734" y="419874"/>
                  </a:lnTo>
                  <a:lnTo>
                    <a:pt x="5930021" y="448544"/>
                  </a:lnTo>
                  <a:lnTo>
                    <a:pt x="5994894" y="478025"/>
                  </a:lnTo>
                  <a:lnTo>
                    <a:pt x="6058295" y="508291"/>
                  </a:lnTo>
                  <a:lnTo>
                    <a:pt x="6120206" y="539333"/>
                  </a:lnTo>
                  <a:lnTo>
                    <a:pt x="6180569" y="571122"/>
                  </a:lnTo>
                  <a:lnTo>
                    <a:pt x="6239367" y="603650"/>
                  </a:lnTo>
                  <a:lnTo>
                    <a:pt x="6296547" y="636886"/>
                  </a:lnTo>
                  <a:lnTo>
                    <a:pt x="6352091" y="670821"/>
                  </a:lnTo>
                  <a:lnTo>
                    <a:pt x="6405949" y="705424"/>
                  </a:lnTo>
                  <a:lnTo>
                    <a:pt x="6458105" y="740684"/>
                  </a:lnTo>
                  <a:lnTo>
                    <a:pt x="6508512" y="776571"/>
                  </a:lnTo>
                  <a:lnTo>
                    <a:pt x="6557155" y="813072"/>
                  </a:lnTo>
                  <a:lnTo>
                    <a:pt x="6603989" y="850155"/>
                  </a:lnTo>
                  <a:lnTo>
                    <a:pt x="6649001" y="887809"/>
                  </a:lnTo>
                  <a:lnTo>
                    <a:pt x="6692150" y="926000"/>
                  </a:lnTo>
                  <a:lnTo>
                    <a:pt x="6733423" y="964716"/>
                  </a:lnTo>
                  <a:lnTo>
                    <a:pt x="6772783" y="1003922"/>
                  </a:lnTo>
                  <a:lnTo>
                    <a:pt x="6810217" y="1043607"/>
                  </a:lnTo>
                  <a:lnTo>
                    <a:pt x="6845692" y="1083735"/>
                  </a:lnTo>
                  <a:lnTo>
                    <a:pt x="6879198" y="1124293"/>
                  </a:lnTo>
                  <a:lnTo>
                    <a:pt x="6910704" y="1165245"/>
                  </a:lnTo>
                  <a:lnTo>
                    <a:pt x="6940200" y="1206578"/>
                  </a:lnTo>
                  <a:lnTo>
                    <a:pt x="6967660" y="1248256"/>
                  </a:lnTo>
                  <a:lnTo>
                    <a:pt x="6993076" y="1290265"/>
                  </a:lnTo>
                  <a:lnTo>
                    <a:pt x="7016424" y="1332568"/>
                  </a:lnTo>
                  <a:lnTo>
                    <a:pt x="7037698" y="1375152"/>
                  </a:lnTo>
                  <a:lnTo>
                    <a:pt x="7056879" y="1417979"/>
                  </a:lnTo>
                  <a:lnTo>
                    <a:pt x="7073960" y="1461035"/>
                  </a:lnTo>
                  <a:lnTo>
                    <a:pt x="7088926" y="1504282"/>
                  </a:lnTo>
                  <a:lnTo>
                    <a:pt x="7101773" y="1547706"/>
                  </a:lnTo>
                  <a:lnTo>
                    <a:pt x="7112489" y="1591269"/>
                  </a:lnTo>
                  <a:lnTo>
                    <a:pt x="7121071" y="1634957"/>
                  </a:lnTo>
                  <a:lnTo>
                    <a:pt x="7127511" y="1678731"/>
                  </a:lnTo>
                  <a:lnTo>
                    <a:pt x="7131807" y="1722578"/>
                  </a:lnTo>
                  <a:lnTo>
                    <a:pt x="7133956" y="1766458"/>
                  </a:lnTo>
                  <a:lnTo>
                    <a:pt x="7134224" y="1788408"/>
                  </a:lnTo>
                  <a:lnTo>
                    <a:pt x="7133956" y="1810358"/>
                  </a:lnTo>
                  <a:lnTo>
                    <a:pt x="7131807" y="1854238"/>
                  </a:lnTo>
                  <a:lnTo>
                    <a:pt x="7127511" y="1898084"/>
                  </a:lnTo>
                  <a:lnTo>
                    <a:pt x="7121071" y="1941858"/>
                  </a:lnTo>
                  <a:lnTo>
                    <a:pt x="7112489" y="1985547"/>
                  </a:lnTo>
                  <a:lnTo>
                    <a:pt x="7101773" y="2029110"/>
                  </a:lnTo>
                  <a:lnTo>
                    <a:pt x="7088926" y="2072534"/>
                  </a:lnTo>
                  <a:lnTo>
                    <a:pt x="7073959" y="2115781"/>
                  </a:lnTo>
                  <a:lnTo>
                    <a:pt x="7056878" y="2158837"/>
                  </a:lnTo>
                  <a:lnTo>
                    <a:pt x="7037698" y="2201663"/>
                  </a:lnTo>
                  <a:lnTo>
                    <a:pt x="7016424" y="2244247"/>
                  </a:lnTo>
                  <a:lnTo>
                    <a:pt x="6993076" y="2286550"/>
                  </a:lnTo>
                  <a:lnTo>
                    <a:pt x="6967660" y="2328560"/>
                  </a:lnTo>
                  <a:lnTo>
                    <a:pt x="6940199" y="2370237"/>
                  </a:lnTo>
                  <a:lnTo>
                    <a:pt x="6910703" y="2411571"/>
                  </a:lnTo>
                  <a:lnTo>
                    <a:pt x="6879197" y="2452523"/>
                  </a:lnTo>
                  <a:lnTo>
                    <a:pt x="6845692" y="2493081"/>
                  </a:lnTo>
                  <a:lnTo>
                    <a:pt x="6810216" y="2533208"/>
                  </a:lnTo>
                  <a:lnTo>
                    <a:pt x="6772782" y="2572893"/>
                  </a:lnTo>
                  <a:lnTo>
                    <a:pt x="6733423" y="2612100"/>
                  </a:lnTo>
                  <a:lnTo>
                    <a:pt x="6692150" y="2650816"/>
                  </a:lnTo>
                  <a:lnTo>
                    <a:pt x="6649001" y="2689006"/>
                  </a:lnTo>
                  <a:lnTo>
                    <a:pt x="6603988" y="2726660"/>
                  </a:lnTo>
                  <a:lnTo>
                    <a:pt x="6557154" y="2763743"/>
                  </a:lnTo>
                  <a:lnTo>
                    <a:pt x="6508511" y="2800244"/>
                  </a:lnTo>
                  <a:lnTo>
                    <a:pt x="6458104" y="2836131"/>
                  </a:lnTo>
                  <a:lnTo>
                    <a:pt x="6405949" y="2871391"/>
                  </a:lnTo>
                  <a:lnTo>
                    <a:pt x="6352091" y="2905994"/>
                  </a:lnTo>
                  <a:lnTo>
                    <a:pt x="6296547" y="2939929"/>
                  </a:lnTo>
                  <a:lnTo>
                    <a:pt x="6239367" y="2973166"/>
                  </a:lnTo>
                  <a:lnTo>
                    <a:pt x="6180569" y="3005693"/>
                  </a:lnTo>
                  <a:lnTo>
                    <a:pt x="6120206" y="3037482"/>
                  </a:lnTo>
                  <a:lnTo>
                    <a:pt x="6058295" y="3068524"/>
                  </a:lnTo>
                  <a:lnTo>
                    <a:pt x="5994894" y="3098790"/>
                  </a:lnTo>
                  <a:lnTo>
                    <a:pt x="5930021" y="3128271"/>
                  </a:lnTo>
                  <a:lnTo>
                    <a:pt x="5863734" y="3156941"/>
                  </a:lnTo>
                  <a:lnTo>
                    <a:pt x="5796053" y="3184791"/>
                  </a:lnTo>
                  <a:lnTo>
                    <a:pt x="5727040" y="3211795"/>
                  </a:lnTo>
                  <a:lnTo>
                    <a:pt x="5656716" y="3237946"/>
                  </a:lnTo>
                  <a:lnTo>
                    <a:pt x="5585143" y="3263220"/>
                  </a:lnTo>
                  <a:lnTo>
                    <a:pt x="5548893" y="3275527"/>
                  </a:lnTo>
                  <a:lnTo>
                    <a:pt x="5512344" y="3287609"/>
                  </a:lnTo>
                  <a:lnTo>
                    <a:pt x="5475508" y="3299465"/>
                  </a:lnTo>
                  <a:lnTo>
                    <a:pt x="5438385" y="3311092"/>
                  </a:lnTo>
                  <a:lnTo>
                    <a:pt x="5400973" y="3322492"/>
                  </a:lnTo>
                  <a:lnTo>
                    <a:pt x="5363287" y="3333661"/>
                  </a:lnTo>
                  <a:lnTo>
                    <a:pt x="5325335" y="3344596"/>
                  </a:lnTo>
                  <a:lnTo>
                    <a:pt x="5287118" y="3355296"/>
                  </a:lnTo>
                  <a:lnTo>
                    <a:pt x="5248637" y="3365762"/>
                  </a:lnTo>
                  <a:lnTo>
                    <a:pt x="5209902" y="3375990"/>
                  </a:lnTo>
                  <a:lnTo>
                    <a:pt x="5170926" y="3385978"/>
                  </a:lnTo>
                  <a:lnTo>
                    <a:pt x="5131708" y="3395725"/>
                  </a:lnTo>
                  <a:lnTo>
                    <a:pt x="5092248" y="3405231"/>
                  </a:lnTo>
                  <a:lnTo>
                    <a:pt x="5052559" y="3414494"/>
                  </a:lnTo>
                  <a:lnTo>
                    <a:pt x="5012653" y="3423511"/>
                  </a:lnTo>
                  <a:lnTo>
                    <a:pt x="4972528" y="3432281"/>
                  </a:lnTo>
                  <a:lnTo>
                    <a:pt x="4891638" y="3449081"/>
                  </a:lnTo>
                  <a:lnTo>
                    <a:pt x="4809963" y="3464878"/>
                  </a:lnTo>
                  <a:lnTo>
                    <a:pt x="4727527" y="3479668"/>
                  </a:lnTo>
                  <a:lnTo>
                    <a:pt x="4644404" y="3493436"/>
                  </a:lnTo>
                  <a:lnTo>
                    <a:pt x="4560619" y="3506180"/>
                  </a:lnTo>
                  <a:lnTo>
                    <a:pt x="4476249" y="3517886"/>
                  </a:lnTo>
                  <a:lnTo>
                    <a:pt x="4391318" y="3528553"/>
                  </a:lnTo>
                  <a:lnTo>
                    <a:pt x="4305904" y="3538170"/>
                  </a:lnTo>
                  <a:lnTo>
                    <a:pt x="4220032" y="3546734"/>
                  </a:lnTo>
                  <a:lnTo>
                    <a:pt x="4133780" y="3554238"/>
                  </a:lnTo>
                  <a:lnTo>
                    <a:pt x="4047173" y="3560680"/>
                  </a:lnTo>
                  <a:lnTo>
                    <a:pt x="3960290" y="3566053"/>
                  </a:lnTo>
                  <a:lnTo>
                    <a:pt x="3873157" y="3570356"/>
                  </a:lnTo>
                  <a:lnTo>
                    <a:pt x="3785853" y="3573585"/>
                  </a:lnTo>
                  <a:lnTo>
                    <a:pt x="3698404" y="3575739"/>
                  </a:lnTo>
                  <a:lnTo>
                    <a:pt x="3610889" y="3576816"/>
                  </a:lnTo>
                  <a:close/>
                </a:path>
              </a:pathLst>
            </a:custGeom>
            <a:solidFill>
              <a:srgbClr val="38463C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675111" y="438725"/>
            <a:ext cx="10769600" cy="56254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lvl="0"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САМОРАЗВИТИЕ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376786" y="1696674"/>
            <a:ext cx="4683125" cy="164970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/>
            <a:r>
              <a:rPr lang="ru-RU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Саморазвитие</a:t>
            </a:r>
            <a:r>
              <a:rPr lang="ru-RU" sz="2133" dirty="0">
                <a:latin typeface="Trebuchet MS" pitchFamily="34" charset="0"/>
              </a:rPr>
              <a:t> — это непрерывная работа над самим собой, совершенствование всех сфер жизни, формирование необходимых качеств личности</a:t>
            </a:r>
          </a:p>
        </p:txBody>
      </p:sp>
      <p:sp>
        <p:nvSpPr>
          <p:cNvPr id="12" name="object 11"/>
          <p:cNvSpPr txBox="1"/>
          <p:nvPr/>
        </p:nvSpPr>
        <p:spPr>
          <a:xfrm>
            <a:off x="5356648" y="4150720"/>
            <a:ext cx="4927600" cy="132147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/>
            <a:r>
              <a:rPr lang="ru-RU" sz="2133" dirty="0">
                <a:solidFill>
                  <a:schemeClr val="bg1"/>
                </a:solidFill>
                <a:latin typeface="Trebuchet MS" pitchFamily="34" charset="0"/>
              </a:rPr>
              <a:t>Профессиональное саморазвитие – это процесс длиною в жизнь, ведь нельзя все знать и уметь, всегда найдутся новые непокоренные вершины и цели. </a:t>
            </a:r>
          </a:p>
        </p:txBody>
      </p:sp>
      <p:pic>
        <p:nvPicPr>
          <p:cNvPr id="3" name="Picture 3" descr="C:\Users\User\Desktop\praktiki-dlya-samorazvitiya.jpg">
            <a:extLst>
              <a:ext uri="{FF2B5EF4-FFF2-40B4-BE49-F238E27FC236}">
                <a16:creationId xmlns:a16="http://schemas.microsoft.com/office/drawing/2014/main" id="{4B510697-B6A5-8866-6A73-3EE60E966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474696" y="337904"/>
            <a:ext cx="2238867" cy="13267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842000" y="597082"/>
            <a:ext cx="5808508" cy="515226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/>
            <a:r>
              <a:rPr lang="ru-RU" sz="2933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Варианты саморазвития:</a:t>
            </a:r>
          </a:p>
          <a:p>
            <a:pPr algn="ctr"/>
            <a:endParaRPr lang="ru-RU" sz="2133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Интеллектуальное</a:t>
            </a:r>
          </a:p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Физическое</a:t>
            </a:r>
          </a:p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Профессиональное</a:t>
            </a:r>
          </a:p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Духовное</a:t>
            </a:r>
          </a:p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Культурное</a:t>
            </a:r>
          </a:p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Материальное</a:t>
            </a:r>
          </a:p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Социальное</a:t>
            </a:r>
          </a:p>
          <a:p>
            <a:pPr marL="381019" indent="-38101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Личностный рост</a:t>
            </a:r>
          </a:p>
        </p:txBody>
      </p:sp>
      <p:pic>
        <p:nvPicPr>
          <p:cNvPr id="2" name="Picture 2" descr="C:\Users\User\Desktop\outsourc-1.jpg">
            <a:extLst>
              <a:ext uri="{FF2B5EF4-FFF2-40B4-BE49-F238E27FC236}">
                <a16:creationId xmlns:a16="http://schemas.microsoft.com/office/drawing/2014/main" id="{32C760B2-7252-48FC-9645-4DCA9E99D3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826" y="691351"/>
            <a:ext cx="5844174" cy="5152264"/>
          </a:xfrm>
          <a:prstGeom prst="ellipse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8111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8C7BC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2625954" y="1"/>
            <a:ext cx="6350" cy="6858000"/>
          </a:xfrm>
          <a:custGeom>
            <a:avLst/>
            <a:gdLst/>
            <a:ahLst/>
            <a:cxnLst/>
            <a:rect l="l" t="t" r="r" b="b"/>
            <a:pathLst>
              <a:path w="9525" h="10287000">
                <a:moveTo>
                  <a:pt x="9524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9524" y="0"/>
                </a:lnTo>
                <a:lnTo>
                  <a:pt x="9524" y="10286998"/>
                </a:lnTo>
                <a:close/>
              </a:path>
            </a:pathLst>
          </a:custGeom>
          <a:solidFill>
            <a:srgbClr val="95B19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 txBox="1"/>
          <p:nvPr/>
        </p:nvSpPr>
        <p:spPr>
          <a:xfrm>
            <a:off x="965200" y="1092200"/>
            <a:ext cx="10363200" cy="526024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42917" indent="-342917">
              <a:buFont typeface="+mj-lt"/>
              <a:buAutoNum type="arabicPeriod"/>
            </a:pPr>
            <a:r>
              <a:rPr 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Стадия выбора. </a:t>
            </a:r>
            <a:r>
              <a:rPr lang="ru-RU" sz="2133" dirty="0">
                <a:latin typeface="Trebuchet MS" pitchFamily="34" charset="0"/>
              </a:rPr>
              <a:t>Обычно она проявляется в подростковом возрасте, когда повзрослевший ребёнок знакомится с трудом, выявляет индивидуальные возможности. </a:t>
            </a:r>
          </a:p>
          <a:p>
            <a:pPr marL="342917" indent="-342917">
              <a:buFont typeface="+mj-lt"/>
              <a:buAutoNum type="arabicPeriod"/>
            </a:pPr>
            <a:r>
              <a:rPr 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Процесс обучения. </a:t>
            </a:r>
            <a:r>
              <a:rPr lang="ru-RU" sz="2133" dirty="0">
                <a:latin typeface="Trebuchet MS" pitchFamily="34" charset="0"/>
              </a:rPr>
              <a:t>Здесь юноши и молодые девушки уже определились с выбором будущей профессии. </a:t>
            </a:r>
          </a:p>
          <a:p>
            <a:pPr marL="342917" indent="-342917">
              <a:buFont typeface="+mj-lt"/>
              <a:buAutoNum type="arabicPeriod"/>
            </a:pPr>
            <a:r>
              <a:rPr 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Первые шаги. </a:t>
            </a:r>
            <a:r>
              <a:rPr lang="ru-RU" sz="2133" dirty="0">
                <a:latin typeface="Trebuchet MS" pitchFamily="34" charset="0"/>
              </a:rPr>
              <a:t>Как только завершится обучение, юные личности начинают карабкаться по карьерной лестнице, пробовать себя в выбранной профессии.</a:t>
            </a:r>
          </a:p>
          <a:p>
            <a:pPr marL="342917" indent="-342917">
              <a:buFont typeface="+mj-lt"/>
              <a:buAutoNum type="arabicPeriod"/>
            </a:pPr>
            <a:r>
              <a:rPr 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Стадия </a:t>
            </a:r>
            <a:r>
              <a:rPr lang="ru-RU" sz="213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интернала</a:t>
            </a:r>
            <a:r>
              <a:rPr 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ru-RU" sz="2133" dirty="0">
                <a:latin typeface="Trebuchet MS" pitchFamily="34" charset="0"/>
              </a:rPr>
              <a:t>Человек становится полноценным тружеником общества. </a:t>
            </a:r>
          </a:p>
          <a:p>
            <a:pPr marL="342917" indent="-342917">
              <a:buFont typeface="+mj-lt"/>
              <a:buAutoNum type="arabicPeriod"/>
            </a:pPr>
            <a:r>
              <a:rPr 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Ступень мастерства. </a:t>
            </a:r>
            <a:r>
              <a:rPr lang="ru-RU" sz="2133" dirty="0">
                <a:latin typeface="Trebuchet MS" pitchFamily="34" charset="0"/>
              </a:rPr>
              <a:t>На данной стадии индивид, как правило, достигает профессионализма, и становится ценным сотрудником компании.</a:t>
            </a:r>
          </a:p>
          <a:p>
            <a:pPr marL="342917" indent="-342917">
              <a:buFont typeface="+mj-lt"/>
              <a:buAutoNum type="arabicPeriod"/>
            </a:pPr>
            <a:r>
              <a:rPr 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Заслуженный авторитет. </a:t>
            </a:r>
            <a:r>
              <a:rPr lang="ru-RU" sz="2133" dirty="0">
                <a:latin typeface="Trebuchet MS" pitchFamily="34" charset="0"/>
              </a:rPr>
              <a:t>Через пару лет активной трудовой деятельности, человек становится авторитетом для тех, кто только начинает построение собственной карьеры.</a:t>
            </a:r>
          </a:p>
          <a:p>
            <a:pPr marL="342917" indent="-342917">
              <a:buFont typeface="+mj-lt"/>
              <a:buAutoNum type="arabicPeriod"/>
            </a:pPr>
            <a:r>
              <a:rPr lang="ru-RU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Становление наставником. </a:t>
            </a:r>
            <a:r>
              <a:rPr lang="ru-RU" sz="2133" dirty="0">
                <a:latin typeface="Trebuchet MS" pitchFamily="34" charset="0"/>
              </a:rPr>
              <a:t>На данном этапе профессионал становится наставником для нового поколения сотрудников, обучая их своему мастерству, и делясь заработанным опытом.</a:t>
            </a:r>
          </a:p>
        </p:txBody>
      </p:sp>
      <p:sp>
        <p:nvSpPr>
          <p:cNvPr id="11" name="object 8"/>
          <p:cNvSpPr txBox="1">
            <a:spLocks noGrp="1"/>
          </p:cNvSpPr>
          <p:nvPr>
            <p:ph type="body" idx="1"/>
          </p:nvPr>
        </p:nvSpPr>
        <p:spPr>
          <a:xfrm>
            <a:off x="558800" y="175998"/>
            <a:ext cx="10769600" cy="56254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lvl="0"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Стадии профессионального саморазвития: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1326</Words>
  <Application>Microsoft Office PowerPoint</Application>
  <PresentationFormat>Широкоэкранный</PresentationFormat>
  <Paragraphs>218</Paragraphs>
  <Slides>33</Slides>
  <Notes>4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Arial</vt:lpstr>
      <vt:lpstr>Calibri</vt:lpstr>
      <vt:lpstr>Calibri Light</vt:lpstr>
      <vt:lpstr>Helvetica</vt:lpstr>
      <vt:lpstr>Symbol</vt:lpstr>
      <vt:lpstr>Times New Roman</vt:lpstr>
      <vt:lpstr>Trebuchet MS</vt:lpstr>
      <vt:lpstr>Verdana</vt:lpstr>
      <vt:lpstr>Wingdings</vt:lpstr>
      <vt:lpstr>Тема Office</vt:lpstr>
      <vt:lpstr>1_Тема Office</vt:lpstr>
      <vt:lpstr>«УЧЕБНО – ПРОФОРИЕНТАЦИОННЫЙ ЦЕНТР»  города Тирасполя  Урок №2  «ПРОФЕССИОНАЛЬНОЕ САМОРАЗВИТИЕ И САМОВОСПИТАНИЕ» - 8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КЛАСТЕР ПО САМОРАЗВИТИЮ</vt:lpstr>
      <vt:lpstr>Презентация PowerPoint</vt:lpstr>
      <vt:lpstr>Презентация PowerPoint</vt:lpstr>
      <vt:lpstr> ОСНОВНЫЕ МЕТОДЫ САМОВОСПИТАНИЯ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  Цели: ознакомить  учащихся с условиями  макетирования и верстки,  углубить знания об изданиях рекламы и  их видах    </vt:lpstr>
      <vt:lpstr>МАКЕТ – эталон для верстки полос издания и монтажа с раскладкой на печатном листе, утвержденный издательством. </vt:lpstr>
      <vt:lpstr>Презентация PowerPoint</vt:lpstr>
      <vt:lpstr>Визитка учебного учреждения</vt:lpstr>
      <vt:lpstr>   1 группа «ИЗДАТЕЛИ»: -  вычисляют форматы бумаги, изданий и доли листа;  - расчерчивают макет и вычисляют количество бумаги на тираж; - производят верстку  визитки, листовки и осуществляют печать.     </vt:lpstr>
      <vt:lpstr>МОТИВАЦИОННЫЕ ЦИТАТЫ</vt:lpstr>
      <vt:lpstr>ФОРМАТЫ  ИЗДАНИЙ </vt:lpstr>
      <vt:lpstr> ФОРМАТЫ ИЗДАНИЙ  </vt:lpstr>
      <vt:lpstr> ФОРМАТЫ ИЗДАНИЙ  </vt:lpstr>
      <vt:lpstr>      Алгоритм работы в программе MS PUBLISHER СОЗДАНИЕ ПУБЛИКАЦИИ НА ОСНОВЕ  СТРАНИЧКИ-ШАБЛОНА 1. Откройте приложение Publisher.  Если приложение Publisher уже открыто,  выберите пункты Файл &gt; Создать.  2. Выберите или найдите шаблон. - Выберите рекомендуемый шаблон. - Выберите категорию ВСТРОЕННЫЕ,  а затем выберите шаблон. - Выполните поиск шаблона с помощью: поля Поиск шаблонов в сети   или одного из предложений для поиска. 3. Добавление надписи На вкладке Главная нажмите кнопку  Добавление надписи. Перетащите указатель в форме креста,  чтобы добавить надпись в нужном месте. Введите текст в надписи. Если текст не помещается в надписи,  ее можно увеличить или связать с другой надписью.  </vt:lpstr>
      <vt:lpstr>Презентация PowerPoint</vt:lpstr>
      <vt:lpstr>Деловые визитные карточки</vt:lpstr>
      <vt:lpstr> УСТРАНЕНИЕ ОШИБОК ПРИ ИЗГОТОВЛЕНИИИ ВИЗИТКИ</vt:lpstr>
      <vt:lpstr>Ошибки второго типа</vt:lpstr>
      <vt:lpstr>ЧТО БЫЛО НАИБОЛЕЕ УДАЧНЫМ НА УРОКЕ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METODIST</dc:creator>
  <cp:lastModifiedBy>METODIST</cp:lastModifiedBy>
  <cp:revision>25</cp:revision>
  <cp:lastPrinted>2023-02-17T14:16:37Z</cp:lastPrinted>
  <dcterms:created xsi:type="dcterms:W3CDTF">2023-02-11T09:59:55Z</dcterms:created>
  <dcterms:modified xsi:type="dcterms:W3CDTF">2023-08-28T07:39:42Z</dcterms:modified>
</cp:coreProperties>
</file>