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7" r:id="rId1"/>
    <p:sldMasterId id="2147483668" r:id="rId2"/>
    <p:sldMasterId id="2147483669" r:id="rId3"/>
    <p:sldMasterId id="2147483670" r:id="rId4"/>
    <p:sldMasterId id="2147483671" r:id="rId5"/>
    <p:sldMasterId id="2147483672" r:id="rId6"/>
  </p:sldMasterIdLst>
  <p:sldIdLst>
    <p:sldId id="328" r:id="rId7"/>
    <p:sldId id="308" r:id="rId8"/>
    <p:sldId id="309" r:id="rId9"/>
    <p:sldId id="310" r:id="rId10"/>
    <p:sldId id="311" r:id="rId11"/>
    <p:sldId id="256" r:id="rId12"/>
    <p:sldId id="301" r:id="rId13"/>
    <p:sldId id="326" r:id="rId14"/>
    <p:sldId id="327" r:id="rId15"/>
    <p:sldId id="300" r:id="rId16"/>
    <p:sldId id="334" r:id="rId17"/>
    <p:sldId id="333" r:id="rId18"/>
    <p:sldId id="315" r:id="rId19"/>
    <p:sldId id="323" r:id="rId20"/>
    <p:sldId id="316" r:id="rId21"/>
    <p:sldId id="320" r:id="rId22"/>
    <p:sldId id="322" r:id="rId23"/>
    <p:sldId id="318" r:id="rId24"/>
    <p:sldId id="324" r:id="rId25"/>
    <p:sldId id="317" r:id="rId26"/>
    <p:sldId id="304" r:id="rId27"/>
    <p:sldId id="305" r:id="rId28"/>
    <p:sldId id="306" r:id="rId29"/>
    <p:sldId id="307" r:id="rId30"/>
    <p:sldId id="331" r:id="rId31"/>
    <p:sldId id="332" r:id="rId32"/>
    <p:sldId id="274" r:id="rId33"/>
    <p:sldId id="330" r:id="rId34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0160" autoAdjust="0"/>
  </p:normalViewPr>
  <p:slideViewPr>
    <p:cSldViewPr>
      <p:cViewPr varScale="1">
        <p:scale>
          <a:sx n="90" d="100"/>
          <a:sy n="90" d="100"/>
        </p:scale>
        <p:origin x="594" y="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presProps" Target="presProps.xml"/><Relationship Id="rId8" Type="http://schemas.openxmlformats.org/officeDocument/2006/relationships/slide" Target="slides/slide2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A18FD3CD-8C9D-CE17-522F-C1C6A4E48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D9BEB3-D8A9-BC2B-A98C-691EEDC475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FEE946D-65F4-CFC5-F64F-65CCD7B61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55C46A-5439-C948-8C42-442AB23E75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550367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9DC639D-8B54-F67B-D165-300F6A6907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30EE399-19A6-0427-6524-8C365FA42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F4E715E-7CB8-7D0E-BF42-5BBC33F54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CD2749-E3C0-3243-B6AC-29A6C3B728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54248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0C066EB-40F4-5603-0FA9-E9F939B50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23DDD66-3B75-26BF-D91A-AAC198020A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BCE2A498-FC52-0C96-E6F1-C840C8158F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E1F1F5-31B7-994E-9092-5A210E1F51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967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49E05A0-DB80-D697-2088-2481EC7A8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1E9ECD5-489F-F8A6-199F-B4AE24B15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87AE0A4-B5FA-65D8-F8FC-960E075018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028074-64B6-A446-AE48-A781213371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170016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E26D2502-5014-E07A-378D-5915522DC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9D9D7F8-BCDD-5092-38FB-BA278B729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9693F1D-85F2-C2E2-E1C0-87377E39D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A1F746-0966-3948-863C-B1B620DEC2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871561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3FEF80BD-C656-0F28-9188-588F3828C9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D58CDA1-4051-AFC3-BD96-2FF936C71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184FDA8F-1297-E020-836B-4442D3D24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C6E93-19BC-BC42-A044-5E7CFC2986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18694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77444E35-41C7-4170-7B9E-4221EB516F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518F6149-9796-945F-308F-856765B87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7996E0E2-CFD3-E7ED-99B7-CFD79C87AD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1B4088-A50B-A440-A0E6-11696C0578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00682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FFB640D0-B2D9-5B3E-DCFB-88D131A02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2DE103B6-CAC9-9DED-F1E1-D84D636CC8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3308FF59-69E5-5875-A0FE-00C6D7CC2A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AECC8-2F05-5E4E-B012-6A4906550A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456358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F1809630-46E6-4207-1695-D475C0CAF9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D39395A0-E45B-ABDC-6241-8D0B7B325C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3931999B-83F4-2260-3809-BD0841008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68EB87-8569-F94A-99AD-A66358A059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091842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DC24939B-90B5-D303-77DC-92F1219C0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439CA6F4-9C39-CD9F-9ADD-C002BC685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8C44A08D-8F6A-C574-A4CD-3BEC18183E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71368-0F3A-8C4A-B68F-AD56C4AD9E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139120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1B92BB96-8F02-CE5F-FC7C-B9DFB0E2F7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655F6AA0-08E8-A600-1E37-759673D3E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C5366F6-8B62-2B26-6426-CDC69355F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B5344C-FA37-924A-8ABD-8267FC8D7C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80779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41A7EAC-5322-49D3-42F2-085E685525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B1D3E9D-A744-C076-3C6E-7A13F98FE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D2C91C5-72BA-4359-123C-43CD6AAA7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61D0D5-88A7-1E47-9A4B-51439BB3A10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34857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B46376F1-B863-3B92-4003-F2D623920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985D2B21-E7A8-EC5E-F965-22DE09DC3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6931D3DF-F1AD-E0EF-5CEE-F9143595FC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58951B-BF37-6948-B9A4-EF1BB6A6D9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87722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A38FC08-5642-219D-075F-86A94630CF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725EFE-D244-D1E7-F5FF-3837F42CA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7D986559-99EB-A6B6-510C-24E4330640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176C4F-6AA4-2143-8CA7-ADCFE409B6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5885907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3232EC-42F0-D700-2F71-8CFDCC93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97A0D641-7AFE-677A-9D4B-177EF7AA2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6959B0C-130F-0AB5-CA12-B7B57742DC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C2060A-6294-A441-9753-1DC8D63C061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252464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405D20CD-5DC8-3B7F-65A2-A40912B32C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F205EB4F-2C91-B3D7-2980-60336FB44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CBE498E5-1A6F-DC7A-5622-A2AEA21BA9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5EFEAF-4560-5C4A-94E1-B0562C8985C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28176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203E9ED-D4BC-05A1-0332-E59DCFC5C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AD0FEB7-2AD9-2140-B873-D56CAD19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F5A8184-2AD7-D6F9-9747-C7D1C306B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1F2C59-0141-8643-9640-FC352C5523A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414284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495E36C-F164-F36C-A7DD-668B8F524F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A6056098-B7C1-31FD-7759-D638E02F9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4E1D6AA3-EA8B-1421-B637-CF49C6FB0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AA403-A140-9947-8215-EC837110E84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878522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9DA8CB4-F88B-5CB2-D83B-2DE0D42FB6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3C247787-B29A-0CD4-BF78-FF2D86DA79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78FADD-F500-62C5-C119-B8E7571E9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EABFB4-02BC-9748-846C-362067FCA7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630982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1EAA0D5C-9128-A628-3D9C-948AE09AAD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7E2108EB-2ADC-DA7C-E421-8CE03BFD5D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C990C8FC-CFFE-9CB8-607E-83A9CB67C4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C31E15-0C18-1B42-A23F-E5715DE8E49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794350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5EAC505A-EFE2-00EE-75D5-3DBA97CCB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4006FD7B-76F0-E4EA-C0E5-D244991E6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BBAFA6D0-6D30-1FE5-0319-7D8C3F3D6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41278E-2373-BA46-B148-E62D7BDFF4E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6981562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18B4A4CC-2F62-21E0-6F60-F5000AACD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3256B418-5F7A-461B-E24C-92A889D16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AD133167-0EC7-8B42-CB66-4147AB2CE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3BDE51-A9BD-1841-BF15-CC5B28019B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43316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146974F-1C46-C28F-05E9-661BE5167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19D3557-4ECF-39A1-B7B8-979CEC1642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73C751F-1874-1265-611C-E6A8169DBD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B5268-662D-134B-9BE4-F0132E7ACF5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105807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D213F37C-9BE3-8B9D-EA57-EC669F0CB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633807A5-69D4-58B1-8F1E-C37CCD47E2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A1EFD5D1-B070-8D81-93A0-225406D0E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448379-9E36-824F-A66F-7970B6B43E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27457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B00C5D02-4A9B-47C7-0EDC-AAA9B513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67062F43-92AA-0120-FCCA-AFA05CDEC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83CEADDC-9375-29A7-5FBC-228B73F7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8CBB7-D994-A240-BC85-F4DCB8EDD99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002959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28EA0952-262F-8CF1-A3D1-AE7442A75A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0CED4655-A027-E7B8-851A-663CA465E1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979811F0-2C83-CA5D-7550-38ED90293B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7F074-1B07-B144-A28D-74EE751FBA5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4555382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CF018C7-3C5E-8E0A-27B7-FB137EB741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981A6CC-6188-9322-6B84-E3827C977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7E7D943-4B8F-D923-7899-C35B5BE7A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7DD764-2E35-5044-BFA6-D1BDC7B274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109684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DBC2046-5B47-8630-119C-D03F7CC8C3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63E4BA0-998F-C51A-E014-EBACDF63F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54E0348-34B8-DAF0-5C4B-FEC8368FE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F1DBC-A7E1-8B42-B607-8C8C89DF03D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39358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76F8FF6-D277-585D-D6A6-5134270A7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77165057-EF2E-C7BA-01E7-EF94CDA08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BF71FCB-74BC-092B-3B27-8B1B677F71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5D4104-DBFE-B147-8552-44D4FC3A606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76960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DFB18E-9CDC-CB35-803A-FB9E41565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6C0E7438-2A1E-5676-F9C1-6218658332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1875A18-D511-E687-400A-2E80D8245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4EA19E-CB25-7543-AC2E-D76033425C0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420074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92FC7E82-64FA-EA65-F5A0-0B3CCD0CC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7ED9EB7-DEFF-0A47-2A50-FD4790454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E6F1751-DFCA-B015-22B8-4F104B1D7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87C41F-BBC6-2C43-8082-8604B754FA6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5881628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A2ED2508-8F76-844D-1423-00ED33D826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C42EC69D-4623-CF96-E3C5-910DEC0513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EC64CA18-63D7-2937-6399-AF845AC32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5E48F9-56C9-AC4A-97DC-B36D38355F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467353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122A28C0-19D9-DDD1-13C1-4B3E851CC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3E334A86-6B00-F65D-DE49-2A8AEBDBE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B119D479-1002-2D74-7283-584B2F03A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BF4509-6511-7044-A4F8-BF6292F7E32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53727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22BF20F-18C9-A303-4EB2-64238EFC2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970B5057-EA11-D745-C9FE-6A74F4F89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BEC128CA-B591-BFBF-46B9-9C8BF0D2E1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F07028-2F9E-CC45-9B51-95A0C0E6394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9809006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FC55371A-8012-8EA9-49D1-646D4955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968F652B-AEAC-7295-95CF-186DB44FDF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1E901436-A163-C976-23EA-2AC00836D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932635-FDC7-8148-9F8A-75A7EE82565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5958458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C04E7931-9400-5C65-58AC-46F69AD15B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432C8382-4BF6-E8D2-E2D7-315F240C4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D26B0DE6-1CBC-5676-0296-C2F937EDF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E93FBB-8863-BF4B-A7B6-2C14C30063A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4215875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F7147B25-22DD-A647-670A-32168C8A8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EF6B8A8C-0F50-F307-CD1A-E153B1234D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275AD6C3-365A-0BAF-D52F-3C73905088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2AF1D5-0C20-0345-B283-6488192D294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80512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CB4478BB-C9B2-B61D-F4C3-F89C3D6D4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7378C9D7-E329-DBB7-DEDC-5656ED5737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ADEAF57B-64E2-A254-E087-B33019272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6A80EC-B3A2-BB4B-B43D-E6C095B1BAE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002189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F36D3157-B922-47FC-9974-923D1B4DBC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17A87AC-6CB6-FF46-FE2E-CF437C0808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F412B494-A12C-F31D-D299-EFC600A94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79BEB-3953-3F44-9F46-B2386D48A7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1849947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3200757-D9B6-FEA0-29A8-11EBADA227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C6636549-5792-C24F-7931-0C39B1D0A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D20C147-BC4B-E0C8-008A-2B585ABE6C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AD3DF4-57B0-D64E-B643-EA02DBE63A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778282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4">
            <a:extLst>
              <a:ext uri="{FF2B5EF4-FFF2-40B4-BE49-F238E27FC236}">
                <a16:creationId xmlns:a16="http://schemas.microsoft.com/office/drawing/2014/main" xmlns="" id="{30462005-92AE-D57E-ECE5-3AAABC8E2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>
            <a:extLst>
              <a:ext uri="{FF2B5EF4-FFF2-40B4-BE49-F238E27FC236}">
                <a16:creationId xmlns:a16="http://schemas.microsoft.com/office/drawing/2014/main" xmlns="" id="{153D4033-D4E9-7018-5E27-3B1E7865DA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>
            <a:extLst>
              <a:ext uri="{FF2B5EF4-FFF2-40B4-BE49-F238E27FC236}">
                <a16:creationId xmlns:a16="http://schemas.microsoft.com/office/drawing/2014/main" xmlns="" id="{02C0D8F3-85E5-D55E-BDCE-972B26D10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4C3CAD-452E-4042-8DA1-E3AF5AD58B0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748146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4">
            <a:extLst>
              <a:ext uri="{FF2B5EF4-FFF2-40B4-BE49-F238E27FC236}">
                <a16:creationId xmlns:a16="http://schemas.microsoft.com/office/drawing/2014/main" xmlns="" id="{BF22C7E0-E3D8-CFEE-01E2-A2ED7E3999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>
            <a:extLst>
              <a:ext uri="{FF2B5EF4-FFF2-40B4-BE49-F238E27FC236}">
                <a16:creationId xmlns:a16="http://schemas.microsoft.com/office/drawing/2014/main" xmlns="" id="{B435A5D7-324B-385B-5354-BA56FFD34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>
            <a:extLst>
              <a:ext uri="{FF2B5EF4-FFF2-40B4-BE49-F238E27FC236}">
                <a16:creationId xmlns:a16="http://schemas.microsoft.com/office/drawing/2014/main" xmlns="" id="{2B885927-1903-997D-EA3E-406F3FA0A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B44474-3195-D442-A6BD-AB2D398B959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132266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4">
            <a:extLst>
              <a:ext uri="{FF2B5EF4-FFF2-40B4-BE49-F238E27FC236}">
                <a16:creationId xmlns:a16="http://schemas.microsoft.com/office/drawing/2014/main" xmlns="" id="{FC5E8643-197B-2AFA-B66E-26FB72D042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>
            <a:extLst>
              <a:ext uri="{FF2B5EF4-FFF2-40B4-BE49-F238E27FC236}">
                <a16:creationId xmlns:a16="http://schemas.microsoft.com/office/drawing/2014/main" xmlns="" id="{3EB9B681-9AEA-F414-3324-57870228C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>
            <a:extLst>
              <a:ext uri="{FF2B5EF4-FFF2-40B4-BE49-F238E27FC236}">
                <a16:creationId xmlns:a16="http://schemas.microsoft.com/office/drawing/2014/main" xmlns="" id="{C73FCBCE-62BA-D43E-3031-63078B15F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982E97-D6CB-8249-ABDA-F151B0519A3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6906680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7FE5E0B-DFAE-6144-6394-C72155C4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DF93249-1E7C-FF08-A995-8BFE951C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969B3A7A-3B8C-78EA-F28B-14FBA4A56A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0AD7E-ECA0-354A-94CD-17FD3888AD0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2502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79393536-9B28-EC0F-0C9E-A7420475F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053A32E0-AA3E-49AB-BDC6-8DB9D8781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F8253D78-7857-03B1-A020-E6B1C28AA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3D8C4B-6382-DB47-867B-8075EF16B4A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83547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4">
            <a:extLst>
              <a:ext uri="{FF2B5EF4-FFF2-40B4-BE49-F238E27FC236}">
                <a16:creationId xmlns:a16="http://schemas.microsoft.com/office/drawing/2014/main" xmlns="" id="{5892DBA4-965A-E038-9F0E-6E9C80FEDE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xmlns="" id="{3AEB4117-251D-D6FC-B49B-6005573D1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xmlns="" id="{1D3B14EF-1585-B8CA-C9F8-AA0BB2AC2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613ECB-A57E-D44F-B155-F9A0DEFE966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0896986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4">
            <a:extLst>
              <a:ext uri="{FF2B5EF4-FFF2-40B4-BE49-F238E27FC236}">
                <a16:creationId xmlns:a16="http://schemas.microsoft.com/office/drawing/2014/main" xmlns="" id="{F554517E-D752-A20B-87A4-3B5461290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5">
            <a:extLst>
              <a:ext uri="{FF2B5EF4-FFF2-40B4-BE49-F238E27FC236}">
                <a16:creationId xmlns:a16="http://schemas.microsoft.com/office/drawing/2014/main" xmlns="" id="{73BF8782-9612-4DD4-E31B-AAF660224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6">
            <a:extLst>
              <a:ext uri="{FF2B5EF4-FFF2-40B4-BE49-F238E27FC236}">
                <a16:creationId xmlns:a16="http://schemas.microsoft.com/office/drawing/2014/main" xmlns="" id="{AB50CE26-84FF-4776-11EC-E065938E9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9DFA94-5BAD-644A-8514-0C25265F75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382413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4">
            <a:extLst>
              <a:ext uri="{FF2B5EF4-FFF2-40B4-BE49-F238E27FC236}">
                <a16:creationId xmlns:a16="http://schemas.microsoft.com/office/drawing/2014/main" xmlns="" id="{5FC9102F-64DC-1F29-F608-DDBCAB5391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5">
            <a:extLst>
              <a:ext uri="{FF2B5EF4-FFF2-40B4-BE49-F238E27FC236}">
                <a16:creationId xmlns:a16="http://schemas.microsoft.com/office/drawing/2014/main" xmlns="" id="{A96CF90C-8BC9-375F-0515-044F4FDF9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>
            <a:extLst>
              <a:ext uri="{FF2B5EF4-FFF2-40B4-BE49-F238E27FC236}">
                <a16:creationId xmlns:a16="http://schemas.microsoft.com/office/drawing/2014/main" xmlns="" id="{868DF154-9E1D-3DCF-DEFB-462D2424B6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4D33D0-59A5-0047-84AC-BE948C6316F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9473080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E33B083E-3A64-53F5-288A-C263638EB9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7A8CC595-281F-1E42-97B2-AE493860DF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2392340C-EBC9-7B1C-9B73-92936B4C0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3A4CA8-B867-224F-A074-C9573CC2D37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5910880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D47EF97B-132C-F754-1B50-1B1C725ED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1D9A44CD-8B28-A955-9D19-5E29E88F5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BC777405-32AE-BE16-902A-C9EAFF8314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CD1DD4-0AEA-9747-AD5D-87F018FD16B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866250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4">
            <a:extLst>
              <a:ext uri="{FF2B5EF4-FFF2-40B4-BE49-F238E27FC236}">
                <a16:creationId xmlns:a16="http://schemas.microsoft.com/office/drawing/2014/main" xmlns="" id="{5183D6C9-384F-2E7D-9752-F5439195F8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>
            <a:extLst>
              <a:ext uri="{FF2B5EF4-FFF2-40B4-BE49-F238E27FC236}">
                <a16:creationId xmlns:a16="http://schemas.microsoft.com/office/drawing/2014/main" xmlns="" id="{38E11D52-0830-8A41-BEB8-5441C06D72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>
            <a:extLst>
              <a:ext uri="{FF2B5EF4-FFF2-40B4-BE49-F238E27FC236}">
                <a16:creationId xmlns:a16="http://schemas.microsoft.com/office/drawing/2014/main" xmlns="" id="{ED18EFDD-0C68-38A9-EFBB-5781FD9ED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7275CC-6835-054B-937C-A73EC04D7CA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6593309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4">
            <a:extLst>
              <a:ext uri="{FF2B5EF4-FFF2-40B4-BE49-F238E27FC236}">
                <a16:creationId xmlns:a16="http://schemas.microsoft.com/office/drawing/2014/main" xmlns="" id="{83634499-ECE7-F5ED-A9FB-1AD6739A3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5">
            <a:extLst>
              <a:ext uri="{FF2B5EF4-FFF2-40B4-BE49-F238E27FC236}">
                <a16:creationId xmlns:a16="http://schemas.microsoft.com/office/drawing/2014/main" xmlns="" id="{DE75DA1F-14A1-F819-2523-E69677BB8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6">
            <a:extLst>
              <a:ext uri="{FF2B5EF4-FFF2-40B4-BE49-F238E27FC236}">
                <a16:creationId xmlns:a16="http://schemas.microsoft.com/office/drawing/2014/main" xmlns="" id="{5A93B98E-298D-083C-7108-DAD673E8B5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7BDE3-93E3-E749-8ABC-650C10C0C6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9973894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6">
            <a:extLst>
              <a:ext uri="{FF2B5EF4-FFF2-40B4-BE49-F238E27FC236}">
                <a16:creationId xmlns:a16="http://schemas.microsoft.com/office/drawing/2014/main" xmlns="" id="{EB6B9099-63FF-8F67-57A2-32E90A033F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7">
            <a:extLst>
              <a:ext uri="{FF2B5EF4-FFF2-40B4-BE49-F238E27FC236}">
                <a16:creationId xmlns:a16="http://schemas.microsoft.com/office/drawing/2014/main" xmlns="" id="{BB2B25E7-DDA0-A5A8-D47B-483CD5D7A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>
            <a:extLst>
              <a:ext uri="{FF2B5EF4-FFF2-40B4-BE49-F238E27FC236}">
                <a16:creationId xmlns:a16="http://schemas.microsoft.com/office/drawing/2014/main" xmlns="" id="{28B882BF-FF17-0D2D-EA0A-BBCCE6B21E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E78059-89C5-0540-AC1F-4A384E0C678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275548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6">
            <a:extLst>
              <a:ext uri="{FF2B5EF4-FFF2-40B4-BE49-F238E27FC236}">
                <a16:creationId xmlns:a16="http://schemas.microsoft.com/office/drawing/2014/main" xmlns="" id="{A77B30D4-12D2-DEEE-A0DE-AC7958C36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7">
            <a:extLst>
              <a:ext uri="{FF2B5EF4-FFF2-40B4-BE49-F238E27FC236}">
                <a16:creationId xmlns:a16="http://schemas.microsoft.com/office/drawing/2014/main" xmlns="" id="{9D2C3F1D-D078-823B-6E3F-37253DCFF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>
            <a:extLst>
              <a:ext uri="{FF2B5EF4-FFF2-40B4-BE49-F238E27FC236}">
                <a16:creationId xmlns:a16="http://schemas.microsoft.com/office/drawing/2014/main" xmlns="" id="{60C3F04C-3149-ACFD-622E-B066FB9D2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86E8DE-0434-4343-8B80-ED8E09A5B8F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5624120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6">
            <a:extLst>
              <a:ext uri="{FF2B5EF4-FFF2-40B4-BE49-F238E27FC236}">
                <a16:creationId xmlns:a16="http://schemas.microsoft.com/office/drawing/2014/main" xmlns="" id="{C7AAA97C-080E-4D2E-2A06-A22E6E78A0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7">
            <a:extLst>
              <a:ext uri="{FF2B5EF4-FFF2-40B4-BE49-F238E27FC236}">
                <a16:creationId xmlns:a16="http://schemas.microsoft.com/office/drawing/2014/main" xmlns="" id="{FE89C06F-3D33-8437-C936-C63A99A371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>
            <a:extLst>
              <a:ext uri="{FF2B5EF4-FFF2-40B4-BE49-F238E27FC236}">
                <a16:creationId xmlns:a16="http://schemas.microsoft.com/office/drawing/2014/main" xmlns="" id="{06971212-E7E9-0E91-33EA-799B41B59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CCA8C-E7E8-A943-A917-8ECBE38C54A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4752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>
            <a:extLst>
              <a:ext uri="{FF2B5EF4-FFF2-40B4-BE49-F238E27FC236}">
                <a16:creationId xmlns:a16="http://schemas.microsoft.com/office/drawing/2014/main" xmlns="" id="{2F6E1677-9880-639D-25B4-54ABE0DB91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4">
            <a:extLst>
              <a:ext uri="{FF2B5EF4-FFF2-40B4-BE49-F238E27FC236}">
                <a16:creationId xmlns:a16="http://schemas.microsoft.com/office/drawing/2014/main" xmlns="" id="{CB23F114-B350-0CEB-5D0F-CD91B85BA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>
            <a:extLst>
              <a:ext uri="{FF2B5EF4-FFF2-40B4-BE49-F238E27FC236}">
                <a16:creationId xmlns:a16="http://schemas.microsoft.com/office/drawing/2014/main" xmlns="" id="{F124A935-FCD0-7B50-B64A-91178837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DFB5CE-E8AF-4240-98BD-377354ABC1A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02689675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6">
            <a:extLst>
              <a:ext uri="{FF2B5EF4-FFF2-40B4-BE49-F238E27FC236}">
                <a16:creationId xmlns:a16="http://schemas.microsoft.com/office/drawing/2014/main" xmlns="" id="{7B211163-E0E8-AB8C-A764-98FADE2D4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7">
            <a:extLst>
              <a:ext uri="{FF2B5EF4-FFF2-40B4-BE49-F238E27FC236}">
                <a16:creationId xmlns:a16="http://schemas.microsoft.com/office/drawing/2014/main" xmlns="" id="{43FAD5D3-0B33-C3EE-3868-107E70557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8">
            <a:extLst>
              <a:ext uri="{FF2B5EF4-FFF2-40B4-BE49-F238E27FC236}">
                <a16:creationId xmlns:a16="http://schemas.microsoft.com/office/drawing/2014/main" xmlns="" id="{A2C64214-7BA6-CFC3-E883-9B405B255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2028B8-4B64-524F-8ADD-E7D7EC5AC56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4384541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46596B98-4B25-FEC1-8450-B63CB6677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7B717D4E-1061-885A-58AA-072710AD3C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EF248BCF-5493-C908-5939-5657A5CE27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75ED7A-CBD3-CC46-90D3-71F96C88E9B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424148781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6">
            <a:extLst>
              <a:ext uri="{FF2B5EF4-FFF2-40B4-BE49-F238E27FC236}">
                <a16:creationId xmlns:a16="http://schemas.microsoft.com/office/drawing/2014/main" xmlns="" id="{C8E95F0B-7150-DA22-6715-93B6C94584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7">
            <a:extLst>
              <a:ext uri="{FF2B5EF4-FFF2-40B4-BE49-F238E27FC236}">
                <a16:creationId xmlns:a16="http://schemas.microsoft.com/office/drawing/2014/main" xmlns="" id="{6DEE9CAD-36BF-E0B3-F770-7D7001795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8">
            <a:extLst>
              <a:ext uri="{FF2B5EF4-FFF2-40B4-BE49-F238E27FC236}">
                <a16:creationId xmlns:a16="http://schemas.microsoft.com/office/drawing/2014/main" xmlns="" id="{B6CEDC21-2911-1068-B572-05FA2F8D44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7166A-E3D4-A440-B2BC-852B6692171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8554095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6">
            <a:extLst>
              <a:ext uri="{FF2B5EF4-FFF2-40B4-BE49-F238E27FC236}">
                <a16:creationId xmlns:a16="http://schemas.microsoft.com/office/drawing/2014/main" xmlns="" id="{BED13F58-1CCB-A4DE-1270-74AA6BE938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7">
            <a:extLst>
              <a:ext uri="{FF2B5EF4-FFF2-40B4-BE49-F238E27FC236}">
                <a16:creationId xmlns:a16="http://schemas.microsoft.com/office/drawing/2014/main" xmlns="" id="{9DA6CC6E-5C96-D81A-0F10-8E7566F169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8">
            <a:extLst>
              <a:ext uri="{FF2B5EF4-FFF2-40B4-BE49-F238E27FC236}">
                <a16:creationId xmlns:a16="http://schemas.microsoft.com/office/drawing/2014/main" xmlns="" id="{F18C740A-2371-C991-D3F0-50866BA75E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AF39E5-99D7-124B-B2F6-20AE7946E8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8786876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>
            <a:extLst>
              <a:ext uri="{FF2B5EF4-FFF2-40B4-BE49-F238E27FC236}">
                <a16:creationId xmlns:a16="http://schemas.microsoft.com/office/drawing/2014/main" xmlns="" id="{11285B43-FFDE-CF3D-7DF9-7D05D1157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7">
            <a:extLst>
              <a:ext uri="{FF2B5EF4-FFF2-40B4-BE49-F238E27FC236}">
                <a16:creationId xmlns:a16="http://schemas.microsoft.com/office/drawing/2014/main" xmlns="" id="{80D2EDD9-A679-CE27-72E4-38F16A65F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8">
            <a:extLst>
              <a:ext uri="{FF2B5EF4-FFF2-40B4-BE49-F238E27FC236}">
                <a16:creationId xmlns:a16="http://schemas.microsoft.com/office/drawing/2014/main" xmlns="" id="{D65AAA62-F9F8-36C5-A12B-AB5F46A50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41B323-B21F-6C47-B749-9E54D49C26B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451144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6">
            <a:extLst>
              <a:ext uri="{FF2B5EF4-FFF2-40B4-BE49-F238E27FC236}">
                <a16:creationId xmlns:a16="http://schemas.microsoft.com/office/drawing/2014/main" xmlns="" id="{449D6BC9-6F36-A5ED-6531-620E233A06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7">
            <a:extLst>
              <a:ext uri="{FF2B5EF4-FFF2-40B4-BE49-F238E27FC236}">
                <a16:creationId xmlns:a16="http://schemas.microsoft.com/office/drawing/2014/main" xmlns="" id="{61450E55-D931-ECD4-9EB6-D6B77FCD3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8">
            <a:extLst>
              <a:ext uri="{FF2B5EF4-FFF2-40B4-BE49-F238E27FC236}">
                <a16:creationId xmlns:a16="http://schemas.microsoft.com/office/drawing/2014/main" xmlns="" id="{8E2009C5-E5FC-2172-3BAD-AAC8B384F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98412C-B1E1-7649-9F4F-D915C475BD7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71583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6">
            <a:extLst>
              <a:ext uri="{FF2B5EF4-FFF2-40B4-BE49-F238E27FC236}">
                <a16:creationId xmlns:a16="http://schemas.microsoft.com/office/drawing/2014/main" xmlns="" id="{C308BCDD-4AF4-7098-0545-0549813CF2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7">
            <a:extLst>
              <a:ext uri="{FF2B5EF4-FFF2-40B4-BE49-F238E27FC236}">
                <a16:creationId xmlns:a16="http://schemas.microsoft.com/office/drawing/2014/main" xmlns="" id="{EDE47608-78AE-4EF6-5C10-43ED00081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>
            <a:extLst>
              <a:ext uri="{FF2B5EF4-FFF2-40B4-BE49-F238E27FC236}">
                <a16:creationId xmlns:a16="http://schemas.microsoft.com/office/drawing/2014/main" xmlns="" id="{2A57B56F-7ADF-1196-76B4-70DD1AFD5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39EE43-DFA9-E143-8975-B61EDA40695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7114687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6">
            <a:extLst>
              <a:ext uri="{FF2B5EF4-FFF2-40B4-BE49-F238E27FC236}">
                <a16:creationId xmlns:a16="http://schemas.microsoft.com/office/drawing/2014/main" xmlns="" id="{8C7850D0-F086-7F31-4C68-FA9C72EACB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7">
            <a:extLst>
              <a:ext uri="{FF2B5EF4-FFF2-40B4-BE49-F238E27FC236}">
                <a16:creationId xmlns:a16="http://schemas.microsoft.com/office/drawing/2014/main" xmlns="" id="{802C5C2D-F895-4DFB-D4A1-A8AB67736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8">
            <a:extLst>
              <a:ext uri="{FF2B5EF4-FFF2-40B4-BE49-F238E27FC236}">
                <a16:creationId xmlns:a16="http://schemas.microsoft.com/office/drawing/2014/main" xmlns="" id="{EFEB18FE-9D13-55B7-6886-5ACFF701D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76CC43-C8BD-6D47-A29F-ECCE5ABF38E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22097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>
            <a:extLst>
              <a:ext uri="{FF2B5EF4-FFF2-40B4-BE49-F238E27FC236}">
                <a16:creationId xmlns:a16="http://schemas.microsoft.com/office/drawing/2014/main" xmlns="" id="{C7FFA4CE-84D7-C5CB-FDBF-EB11BA0A7C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4">
            <a:extLst>
              <a:ext uri="{FF2B5EF4-FFF2-40B4-BE49-F238E27FC236}">
                <a16:creationId xmlns:a16="http://schemas.microsoft.com/office/drawing/2014/main" xmlns="" id="{D75CC478-18D6-372C-60B7-1F2F182B8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>
            <a:extLst>
              <a:ext uri="{FF2B5EF4-FFF2-40B4-BE49-F238E27FC236}">
                <a16:creationId xmlns:a16="http://schemas.microsoft.com/office/drawing/2014/main" xmlns="" id="{0C296B7A-ADB4-6EB9-8D81-C41016027B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435084-72AA-734F-B330-8099E086DE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7995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5A11509B-8B3E-1504-E9A1-C0D557131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6859386F-D5C2-821D-C8EE-9DA59567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FCB941DF-8D8C-F658-5CC2-A8469B2AE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517A5F-FDC9-194D-8AEB-E1325EB72AD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51623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:a16="http://schemas.microsoft.com/office/drawing/2014/main" xmlns="" id="{2F10A1B9-9380-335B-9483-1750E4B78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:a16="http://schemas.microsoft.com/office/drawing/2014/main" xmlns="" id="{B4587F99-5DFB-CD42-680A-EF78DF628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:a16="http://schemas.microsoft.com/office/drawing/2014/main" xmlns="" id="{1FFD046A-03C5-15C9-124A-A7A07F036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C663AE-8AAF-8E49-94F6-62525517EF4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9229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:a16="http://schemas.microsoft.com/office/drawing/2014/main" xmlns="" id="{CB41CC2A-D053-3FB3-34FC-387BD9E19E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:a16="http://schemas.microsoft.com/office/drawing/2014/main" xmlns="" id="{87D0F185-4581-B94B-F898-BDF05B4D154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313617E-DB30-5635-05FC-7AD9CC7F680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E57ADA0-9F19-5F61-E7F5-39BC961F32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6826215-2AA6-035D-47A1-1CE7CA1B8E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E9C9C63-06F3-3145-B024-66C0DFFCBA7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:a16="http://schemas.microsoft.com/office/drawing/2014/main" xmlns="" id="{8DABF721-5A23-707F-1167-8EAA3EDEEBF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2051" name="Текст 2">
            <a:extLst>
              <a:ext uri="{FF2B5EF4-FFF2-40B4-BE49-F238E27FC236}">
                <a16:creationId xmlns:a16="http://schemas.microsoft.com/office/drawing/2014/main" xmlns="" id="{22C41AA4-0C81-DD04-BEF6-6194675870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FCDD8E31-8835-54A6-F34D-0A1B1F67FA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1219396A-369F-D913-8A1C-8AC9125BA8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23080AFC-78A7-B262-8000-6FDBF3ABC6E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8E3917C4-4016-934D-9CB2-205A3C4BB5C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>
            <a:extLst>
              <a:ext uri="{FF2B5EF4-FFF2-40B4-BE49-F238E27FC236}">
                <a16:creationId xmlns:a16="http://schemas.microsoft.com/office/drawing/2014/main" xmlns="" id="{55D89531-6836-87F5-5B49-9BDFDA3DAA5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3075" name="Текст 2">
            <a:extLst>
              <a:ext uri="{FF2B5EF4-FFF2-40B4-BE49-F238E27FC236}">
                <a16:creationId xmlns:a16="http://schemas.microsoft.com/office/drawing/2014/main" xmlns="" id="{F95CC205-7C9D-2E52-14B3-A241BBC0CED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0441BCCA-C95F-81AE-D9F3-9FB2D2DC0C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6C98B0BC-D078-06CE-E6F6-76F36AB0F45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63F1B5D6-2341-D65D-CF68-94F440C8B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FA5F8515-3AFC-F144-A568-296A21E5736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>
            <a:extLst>
              <a:ext uri="{FF2B5EF4-FFF2-40B4-BE49-F238E27FC236}">
                <a16:creationId xmlns:a16="http://schemas.microsoft.com/office/drawing/2014/main" xmlns="" id="{A35E6852-C5AC-4B7E-3420-167B9EC6515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4099" name="Текст 2">
            <a:extLst>
              <a:ext uri="{FF2B5EF4-FFF2-40B4-BE49-F238E27FC236}">
                <a16:creationId xmlns:a16="http://schemas.microsoft.com/office/drawing/2014/main" xmlns="" id="{ECD1FB5A-053F-8C64-EAA7-BD47BC6520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:a16="http://schemas.microsoft.com/office/drawing/2014/main" xmlns="" id="{3064CBF7-A01E-8E41-76E1-537881C21E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:a16="http://schemas.microsoft.com/office/drawing/2014/main" xmlns="" id="{8B7C6A3F-9B90-180A-AC73-6D892BB47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:a16="http://schemas.microsoft.com/office/drawing/2014/main" xmlns="" id="{332E3163-8D46-74A3-7080-03BF235748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C9FCFFB-7624-F741-B1D5-B548A48441F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>
            <a:extLst>
              <a:ext uri="{FF2B5EF4-FFF2-40B4-BE49-F238E27FC236}">
                <a16:creationId xmlns:a16="http://schemas.microsoft.com/office/drawing/2014/main" xmlns="" id="{3FCD1D5A-DF5F-69B4-AE7B-92BA5C340677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5123" name="Текст 2">
            <a:extLst>
              <a:ext uri="{FF2B5EF4-FFF2-40B4-BE49-F238E27FC236}">
                <a16:creationId xmlns:a16="http://schemas.microsoft.com/office/drawing/2014/main" xmlns="" id="{D3948A63-7278-09A9-BF0D-74AA222AA26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" name="Дата 4">
            <a:extLst>
              <a:ext uri="{FF2B5EF4-FFF2-40B4-BE49-F238E27FC236}">
                <a16:creationId xmlns:a16="http://schemas.microsoft.com/office/drawing/2014/main" xmlns="" id="{8299B178-72FB-E7B8-F5D1-6BFAD6B343A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5">
            <a:extLst>
              <a:ext uri="{FF2B5EF4-FFF2-40B4-BE49-F238E27FC236}">
                <a16:creationId xmlns:a16="http://schemas.microsoft.com/office/drawing/2014/main" xmlns="" id="{09955C48-ECEF-005E-9F65-6A7121BEB4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6">
            <a:extLst>
              <a:ext uri="{FF2B5EF4-FFF2-40B4-BE49-F238E27FC236}">
                <a16:creationId xmlns:a16="http://schemas.microsoft.com/office/drawing/2014/main" xmlns="" id="{A419637F-EF6C-8827-67C4-67B1F1EEA1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C43368BB-4D7A-E645-B3DC-D5984C26089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>
            <a:extLst>
              <a:ext uri="{FF2B5EF4-FFF2-40B4-BE49-F238E27FC236}">
                <a16:creationId xmlns:a16="http://schemas.microsoft.com/office/drawing/2014/main" xmlns="" id="{2BCC5A7A-9C28-D60C-79E1-69FF89ABE90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6147" name="Текст 2">
            <a:extLst>
              <a:ext uri="{FF2B5EF4-FFF2-40B4-BE49-F238E27FC236}">
                <a16:creationId xmlns:a16="http://schemas.microsoft.com/office/drawing/2014/main" xmlns="" id="{0155BE16-C983-94B3-1F03-C2DF811085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1AD06F0-F17B-4A7F-8D10-AD45DD5882F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31D86542-6A86-FC11-E4F4-2A733DB7086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CAB79BCC-2991-351E-BC3D-05066D362C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21B406C-A132-7B4C-B9F0-4D394A045CE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Nikich\Desktop\&#1052;&#1054;&#1048;%20&#1091;&#1088;&#1086;&#1082;&#1080;\&#1050;&#1086;&#1084;&#1085;&#1072;&#1090;&#1085;&#1099;&#1077;%20&#1088;&#1072;&#1089;&#1090;&#1077;&#1085;&#1080;&#1103;\&#1047;&#1074;&#1091;&#1082;\rec1116-162119.wav" TargetMode="External"/><Relationship Id="rId5" Type="http://schemas.openxmlformats.org/officeDocument/2006/relationships/image" Target="../media/image32.jpe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Nikich\Desktop\&#1052;&#1054;&#1048;%20&#1091;&#1088;&#1086;&#1082;&#1080;\&#1050;&#1086;&#1084;&#1085;&#1072;&#1090;&#1085;&#1099;&#1077;%20&#1088;&#1072;&#1089;&#1090;&#1077;&#1085;&#1080;&#1103;\&#1047;&#1074;&#1091;&#1082;\rec1116-162119.wav" TargetMode="Externa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Nikich\Desktop\&#1052;&#1054;&#1048;%20&#1091;&#1088;&#1086;&#1082;&#1080;\&#1050;&#1086;&#1084;&#1085;&#1072;&#1090;&#1085;&#1099;&#1077;%20&#1088;&#1072;&#1089;&#1090;&#1077;&#1085;&#1080;&#1103;\&#1047;&#1074;&#1091;&#1082;\rec1116-162119.wav" TargetMode="External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Nikich\Desktop\&#1052;&#1054;&#1048;%20&#1091;&#1088;&#1086;&#1082;&#1080;\&#1050;&#1086;&#1084;&#1085;&#1072;&#1090;&#1085;&#1099;&#1077;%20&#1088;&#1072;&#1089;&#1090;&#1077;&#1085;&#1080;&#1103;\&#1047;&#1074;&#1091;&#1082;\rec1116-162119.wav" TargetMode="Externa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Nikich\Desktop\&#1052;&#1054;&#1048;%20&#1091;&#1088;&#1086;&#1082;&#1080;\&#1050;&#1086;&#1084;&#1085;&#1072;&#1090;&#1085;&#1099;&#1077;%20&#1088;&#1072;&#1089;&#1090;&#1077;&#1085;&#1080;&#1103;\&#1047;&#1074;&#1091;&#1082;\rec1116-162119.wav" TargetMode="External"/><Relationship Id="rId4" Type="http://schemas.openxmlformats.org/officeDocument/2006/relationships/image" Target="../media/image3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19.jpeg"/><Relationship Id="rId2" Type="http://schemas.openxmlformats.org/officeDocument/2006/relationships/audio" Target="file:///C:\Users\Nikich\Desktop\&#1052;&#1054;&#1048;%20&#1091;&#1088;&#1086;&#1082;&#1080;\&#1050;&#1086;&#1084;&#1085;&#1072;&#1090;&#1085;&#1099;&#1077;%20&#1088;&#1072;&#1089;&#1090;&#1077;&#1085;&#1080;&#1103;\&#1047;&#1074;&#1091;&#1082;\rec1116-121956.wav" TargetMode="External"/><Relationship Id="rId1" Type="http://schemas.openxmlformats.org/officeDocument/2006/relationships/audio" Target="file:///C:\Users\Nikich\Desktop\&#1050;&#1086;&#1084;&#1085;&#1072;&#1090;&#1085;&#1099;&#1077;%20&#1088;&#1072;&#1089;&#1090;&#1077;&#1085;&#1080;&#1103;\&#1047;&#1074;&#1091;&#1082;\rec1116-121956.wav" TargetMode="Externa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7" descr="https://www.sunhome.ru/i/foto/187/dolina-cvetov-nacionalnii-park-indii.orig.jpg">
            <a:extLst>
              <a:ext uri="{FF2B5EF4-FFF2-40B4-BE49-F238E27FC236}">
                <a16:creationId xmlns:a16="http://schemas.microsoft.com/office/drawing/2014/main" xmlns="" id="{823BDEC4-D83A-65C0-9BE0-8911415A90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8"/>
            <a:ext cx="9124950" cy="684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>
            <a:extLst>
              <a:ext uri="{FF2B5EF4-FFF2-40B4-BE49-F238E27FC236}">
                <a16:creationId xmlns:a16="http://schemas.microsoft.com/office/drawing/2014/main" xmlns="" id="{0DE8DB1A-B76B-B71F-DC49-F3AA5ED874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4288"/>
            <a:ext cx="7129463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ЦВЕТЫ, КАК ПАРЯЩАЯ МУЗЫКА…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 НИЧЕГО ПРЕКРАСНЕЕ ЦВЕТОВ,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ПРИШЕДШИХ В НАШИ ТИХИЕ ЖИЛИЩА.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ПРИШЛИ ИЗ ГЛУБИНЫ ВЕКОВ,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>
                <a:solidFill>
                  <a:srgbClr val="0033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 СДЕЛАТЬ ЖИЗНЬ ВОЗВЫШЕННЕЙ И ЧИЩЕ!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A05E766-7A6E-076C-533C-8162B43A47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3">
            <a:extLst>
              <a:ext uri="{FF2B5EF4-FFF2-40B4-BE49-F238E27FC236}">
                <a16:creationId xmlns:a16="http://schemas.microsoft.com/office/drawing/2014/main" xmlns="" id="{6F08C274-DE66-0B91-A865-ECF76095E4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0813" y="2244725"/>
            <a:ext cx="3321050" cy="3119438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898AA558-E286-A249-D4B3-196D96578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3" r="15965"/>
          <a:stretch>
            <a:fillRect/>
          </a:stretch>
        </p:blipFill>
        <p:spPr bwMode="auto">
          <a:xfrm>
            <a:off x="250825" y="3714750"/>
            <a:ext cx="101441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2CFD6854-C854-E41F-71EF-D3C5BF2AE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9" r="3603" b="7919"/>
          <a:stretch>
            <a:fillRect/>
          </a:stretch>
        </p:blipFill>
        <p:spPr bwMode="auto">
          <a:xfrm rot="441831">
            <a:off x="7289800" y="3951288"/>
            <a:ext cx="16414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47FB5FDD-EA17-A3F2-C057-9431C7836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88913"/>
            <a:ext cx="8904288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Родина большинства комнатных растений – жаркие  страны, где круглый год   лето. Поэтому человек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создаёт и зимой для них  примерно такие же условия, как и летом, иначе  они погибли бы.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xmlns="" id="{B196ED45-A10A-4C79-83ED-41EDE2393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7413" y="5629275"/>
            <a:ext cx="71294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Растения, которые выращивают в </a:t>
            </a:r>
            <a:r>
              <a:rPr lang="ru-RU" alt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помещениях, 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называют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комнатными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898AA558-E286-A249-D4B3-196D96578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3" r="15965"/>
          <a:stretch>
            <a:fillRect/>
          </a:stretch>
        </p:blipFill>
        <p:spPr bwMode="auto">
          <a:xfrm>
            <a:off x="321263" y="4296870"/>
            <a:ext cx="101441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2CFD6854-C854-E41F-71EF-D3C5BF2AE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9" r="3603" b="7919"/>
          <a:stretch>
            <a:fillRect/>
          </a:stretch>
        </p:blipFill>
        <p:spPr bwMode="auto">
          <a:xfrm rot="441831">
            <a:off x="7557968" y="4391056"/>
            <a:ext cx="16414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115616" y="476673"/>
            <a:ext cx="7342584" cy="792087"/>
          </a:xfrm>
        </p:spPr>
        <p:txBody>
          <a:bodyPr/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работы в группе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524000" y="260648"/>
            <a:ext cx="5424264" cy="72008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0695340"/>
              </p:ext>
            </p:extLst>
          </p:nvPr>
        </p:nvGraphicFramePr>
        <p:xfrm>
          <a:off x="1524000" y="1397000"/>
          <a:ext cx="6096000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96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8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группе должен быть </a:t>
                      </a:r>
                      <a:r>
                        <a:rPr lang="ru-RU" sz="2800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2800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Работать должен 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каждый</a:t>
                      </a:r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на общий</a:t>
                      </a:r>
                      <a:r>
                        <a:rPr lang="ru-RU" sz="2800" b="1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результат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Один говорит, другие 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слушают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Своё несогласие высказывай 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вежливо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800" b="1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Если не понял, </a:t>
                      </a:r>
                      <a:r>
                        <a:rPr lang="ru-RU" sz="2800" b="1" dirty="0" smtClean="0">
                          <a:solidFill>
                            <a:srgbClr val="C0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переспроси</a:t>
                      </a:r>
                      <a:endParaRPr lang="ru-RU" sz="2800" b="1" dirty="0">
                        <a:solidFill>
                          <a:srgbClr val="C0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86261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>
            <a:extLst>
              <a:ext uri="{FF2B5EF4-FFF2-40B4-BE49-F238E27FC236}">
                <a16:creationId xmlns:a16="http://schemas.microsoft.com/office/drawing/2014/main" xmlns="" id="{686DEB1A-A0BB-D6DC-650D-FB99454425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altLang="ru-RU" sz="3600" b="1" i="1" dirty="0">
                <a:solidFill>
                  <a:srgbClr val="006600"/>
                </a:solidFill>
              </a:rPr>
              <a:t>Комнатные растения – это источник:</a:t>
            </a:r>
          </a:p>
        </p:txBody>
      </p:sp>
      <p:sp>
        <p:nvSpPr>
          <p:cNvPr id="32771" name="Rectangle 15">
            <a:extLst>
              <a:ext uri="{FF2B5EF4-FFF2-40B4-BE49-F238E27FC236}">
                <a16:creationId xmlns:a16="http://schemas.microsoft.com/office/drawing/2014/main" xmlns="" id="{0B020A5E-FC95-9DA7-257F-1F04AAB3EC46}"/>
              </a:ext>
            </a:extLst>
          </p:cNvPr>
          <p:cNvSpPr>
            <a:spLocks/>
          </p:cNvSpPr>
          <p:nvPr/>
        </p:nvSpPr>
        <p:spPr bwMode="auto">
          <a:xfrm>
            <a:off x="684213" y="1196975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4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772" name="Rectangle 16">
            <a:extLst>
              <a:ext uri="{FF2B5EF4-FFF2-40B4-BE49-F238E27FC236}">
                <a16:creationId xmlns:a16="http://schemas.microsoft.com/office/drawing/2014/main" xmlns="" id="{D22607C4-673B-4C28-3531-9C35FB9B0293}"/>
              </a:ext>
            </a:extLst>
          </p:cNvPr>
          <p:cNvSpPr>
            <a:spLocks/>
          </p:cNvSpPr>
          <p:nvPr/>
        </p:nvSpPr>
        <p:spPr bwMode="auto">
          <a:xfrm>
            <a:off x="539750" y="1916113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4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2773" name="Rectangle 17">
            <a:extLst>
              <a:ext uri="{FF2B5EF4-FFF2-40B4-BE49-F238E27FC236}">
                <a16:creationId xmlns:a16="http://schemas.microsoft.com/office/drawing/2014/main" xmlns="" id="{D2B6261B-3B47-D7AA-BD24-0EB7052A6FCF}"/>
              </a:ext>
            </a:extLst>
          </p:cNvPr>
          <p:cNvSpPr>
            <a:spLocks/>
          </p:cNvSpPr>
          <p:nvPr/>
        </p:nvSpPr>
        <p:spPr bwMode="auto">
          <a:xfrm>
            <a:off x="684213" y="4762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400"/>
          </a:p>
        </p:txBody>
      </p:sp>
      <p:sp>
        <p:nvSpPr>
          <p:cNvPr id="32774" name="Rectangle 18">
            <a:extLst>
              <a:ext uri="{FF2B5EF4-FFF2-40B4-BE49-F238E27FC236}">
                <a16:creationId xmlns:a16="http://schemas.microsoft.com/office/drawing/2014/main" xmlns="" id="{8B8DC415-3DE7-2729-55E7-5669F0D388CD}"/>
              </a:ext>
            </a:extLst>
          </p:cNvPr>
          <p:cNvSpPr>
            <a:spLocks/>
          </p:cNvSpPr>
          <p:nvPr/>
        </p:nvSpPr>
        <p:spPr bwMode="auto">
          <a:xfrm>
            <a:off x="900113" y="6921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ru-RU" altLang="ru-RU" sz="4400"/>
          </a:p>
        </p:txBody>
      </p:sp>
      <p:sp>
        <p:nvSpPr>
          <p:cNvPr id="32775" name="Rectangle 22">
            <a:extLst>
              <a:ext uri="{FF2B5EF4-FFF2-40B4-BE49-F238E27FC236}">
                <a16:creationId xmlns:a16="http://schemas.microsoft.com/office/drawing/2014/main" xmlns="" id="{EE947997-220B-FCA2-5933-65B3EB1DBC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87675" y="1412875"/>
            <a:ext cx="2486258" cy="769441"/>
          </a:xfrm>
          <a:prstGeom prst="rect">
            <a:avLst/>
          </a:prstGeom>
          <a:solidFill>
            <a:srgbClr val="FFFF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i="1">
                <a:solidFill>
                  <a:srgbClr val="00B050"/>
                </a:solidFill>
              </a:rPr>
              <a:t>КРАСОТЫ</a:t>
            </a:r>
          </a:p>
        </p:txBody>
      </p:sp>
      <p:sp>
        <p:nvSpPr>
          <p:cNvPr id="32776" name="Rectangle 23">
            <a:extLst>
              <a:ext uri="{FF2B5EF4-FFF2-40B4-BE49-F238E27FC236}">
                <a16:creationId xmlns:a16="http://schemas.microsoft.com/office/drawing/2014/main" xmlns="" id="{C11387DA-64D4-08EB-4329-2B5C6A4D24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2636838"/>
            <a:ext cx="2640403" cy="769441"/>
          </a:xfrm>
          <a:prstGeom prst="rect">
            <a:avLst/>
          </a:prstGeom>
          <a:solidFill>
            <a:srgbClr val="FFFF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i="1">
                <a:solidFill>
                  <a:srgbClr val="00B050"/>
                </a:solidFill>
              </a:rPr>
              <a:t>ДОБРОТЫ</a:t>
            </a:r>
          </a:p>
        </p:txBody>
      </p:sp>
      <p:sp>
        <p:nvSpPr>
          <p:cNvPr id="32777" name="Rectangle 24">
            <a:extLst>
              <a:ext uri="{FF2B5EF4-FFF2-40B4-BE49-F238E27FC236}">
                <a16:creationId xmlns:a16="http://schemas.microsoft.com/office/drawing/2014/main" xmlns="" id="{AEB0F0DA-E1F3-F6F5-E213-3D8A769FFF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9700" y="2565400"/>
            <a:ext cx="2833917" cy="769441"/>
          </a:xfrm>
          <a:prstGeom prst="rect">
            <a:avLst/>
          </a:prstGeom>
          <a:solidFill>
            <a:srgbClr val="FFFF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i="1">
                <a:solidFill>
                  <a:srgbClr val="00B050"/>
                </a:solidFill>
              </a:rPr>
              <a:t>ЗДОРОВЬЯ</a:t>
            </a:r>
          </a:p>
        </p:txBody>
      </p:sp>
      <p:sp>
        <p:nvSpPr>
          <p:cNvPr id="32778" name="Rectangle 25">
            <a:extLst>
              <a:ext uri="{FF2B5EF4-FFF2-40B4-BE49-F238E27FC236}">
                <a16:creationId xmlns:a16="http://schemas.microsoft.com/office/drawing/2014/main" xmlns="" id="{0D34B8E8-3B02-BDDF-3A1B-899AC885DE3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8175" y="3789363"/>
            <a:ext cx="4834529" cy="769441"/>
          </a:xfrm>
          <a:prstGeom prst="rect">
            <a:avLst/>
          </a:prstGeom>
          <a:solidFill>
            <a:srgbClr val="FFFF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i="1">
                <a:solidFill>
                  <a:srgbClr val="00B050"/>
                </a:solidFill>
              </a:rPr>
              <a:t>ЧИСТОГО ВОЗДУХА</a:t>
            </a:r>
          </a:p>
        </p:txBody>
      </p:sp>
      <p:sp>
        <p:nvSpPr>
          <p:cNvPr id="32779" name="Rectangle 26">
            <a:extLst>
              <a:ext uri="{FF2B5EF4-FFF2-40B4-BE49-F238E27FC236}">
                <a16:creationId xmlns:a16="http://schemas.microsoft.com/office/drawing/2014/main" xmlns="" id="{7A86EC0E-E018-5621-6219-8C6B10B29B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7088" y="5084763"/>
            <a:ext cx="6302816" cy="769441"/>
          </a:xfrm>
          <a:prstGeom prst="rect">
            <a:avLst/>
          </a:prstGeom>
          <a:solidFill>
            <a:srgbClr val="FFFF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i="1">
                <a:solidFill>
                  <a:srgbClr val="00B050"/>
                </a:solidFill>
              </a:rPr>
              <a:t>ХОРОШЕГО НАСТРОЕНИЯ</a:t>
            </a:r>
          </a:p>
        </p:txBody>
      </p:sp>
      <p:pic>
        <p:nvPicPr>
          <p:cNvPr id="12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2CFD6854-C854-E41F-71EF-D3C5BF2AE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9" r="3603" b="7919"/>
          <a:stretch>
            <a:fillRect/>
          </a:stretch>
        </p:blipFill>
        <p:spPr bwMode="auto">
          <a:xfrm rot="441831">
            <a:off x="7507259" y="4517864"/>
            <a:ext cx="1353119" cy="1446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898AA558-E286-A249-D4B3-196D965785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3" r="15965"/>
          <a:stretch>
            <a:fillRect/>
          </a:stretch>
        </p:blipFill>
        <p:spPr bwMode="auto">
          <a:xfrm>
            <a:off x="-18851" y="4033284"/>
            <a:ext cx="101441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6137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5" descr="6e116f3dbea09c866f8f9cf10bbb0335">
            <a:extLst>
              <a:ext uri="{FF2B5EF4-FFF2-40B4-BE49-F238E27FC236}">
                <a16:creationId xmlns:a16="http://schemas.microsoft.com/office/drawing/2014/main" xmlns="" id="{1AEA6540-45C5-5AE6-4617-C9526D0FC3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981075"/>
            <a:ext cx="7200900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38" name="Rectangle 6">
            <a:extLst>
              <a:ext uri="{FF2B5EF4-FFF2-40B4-BE49-F238E27FC236}">
                <a16:creationId xmlns:a16="http://schemas.microsoft.com/office/drawing/2014/main" xmlns="" id="{F7FF3F90-854F-7EA8-723C-0B42249863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60350"/>
            <a:ext cx="7920037" cy="646113"/>
          </a:xfrm>
          <a:prstGeom prst="rect">
            <a:avLst/>
          </a:prstGeom>
          <a:solidFill>
            <a:srgbClr val="FFFF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3600" b="1" i="1">
                <a:solidFill>
                  <a:srgbClr val="FF0000"/>
                </a:solidFill>
              </a:rPr>
              <a:t>      ЗНАКОМИМСЯ С РАСТЕНИЯМИ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52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xmlns="" id="{B001BE1D-127F-1938-BA05-7E6ECE01B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288" y="274638"/>
            <a:ext cx="8291512" cy="4017962"/>
          </a:xfrm>
          <a:solidFill>
            <a:srgbClr val="FFFF99"/>
          </a:solidFill>
          <a:ln w="101600">
            <a:solidFill>
              <a:srgbClr val="00CC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4000"/>
              <a:t> </a:t>
            </a:r>
            <a:br>
              <a:rPr lang="ru-RU" altLang="ru-RU" sz="4000"/>
            </a:br>
            <a:r>
              <a:rPr lang="ru-RU" altLang="ru-RU" sz="4000"/>
              <a:t> </a:t>
            </a:r>
            <a:r>
              <a:rPr lang="ru-RU" altLang="ru-RU" sz="4000" b="1" i="1">
                <a:solidFill>
                  <a:srgbClr val="800000"/>
                </a:solidFill>
              </a:rPr>
              <a:t>Куст оконный  и  балконный,</a:t>
            </a:r>
            <a:br>
              <a:rPr lang="ru-RU" altLang="ru-RU" sz="4000" b="1" i="1">
                <a:solidFill>
                  <a:srgbClr val="800000"/>
                </a:solidFill>
              </a:rPr>
            </a:br>
            <a:r>
              <a:rPr lang="ru-RU" altLang="ru-RU" sz="4000" b="1" i="1">
                <a:solidFill>
                  <a:srgbClr val="800000"/>
                </a:solidFill>
              </a:rPr>
              <a:t> Лист пушистый  и  душистый,</a:t>
            </a:r>
            <a:br>
              <a:rPr lang="ru-RU" altLang="ru-RU" sz="4000" b="1" i="1">
                <a:solidFill>
                  <a:srgbClr val="800000"/>
                </a:solidFill>
              </a:rPr>
            </a:br>
            <a:r>
              <a:rPr lang="ru-RU" altLang="ru-RU" sz="4000" b="1" i="1">
                <a:solidFill>
                  <a:srgbClr val="800000"/>
                </a:solidFill>
              </a:rPr>
              <a:t> Он сборчатый  и  каёмчатый;</a:t>
            </a:r>
            <a:br>
              <a:rPr lang="ru-RU" altLang="ru-RU" sz="4000" b="1" i="1">
                <a:solidFill>
                  <a:srgbClr val="800000"/>
                </a:solidFill>
              </a:rPr>
            </a:br>
            <a:r>
              <a:rPr lang="ru-RU" altLang="ru-RU" sz="4000" b="1" i="1">
                <a:solidFill>
                  <a:srgbClr val="800000"/>
                </a:solidFill>
              </a:rPr>
              <a:t> А цветы на окне – словно шапка в огне</a:t>
            </a:r>
          </a:p>
        </p:txBody>
      </p:sp>
      <p:pic>
        <p:nvPicPr>
          <p:cNvPr id="85012" name="Picture 20" descr="100253834_9">
            <a:extLst>
              <a:ext uri="{FF2B5EF4-FFF2-40B4-BE49-F238E27FC236}">
                <a16:creationId xmlns:a16="http://schemas.microsoft.com/office/drawing/2014/main" xmlns="" id="{5F4C1FD0-520D-CE79-4686-FA3FB4E6C4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13" name="Rectangle 21">
            <a:extLst>
              <a:ext uri="{FF2B5EF4-FFF2-40B4-BE49-F238E27FC236}">
                <a16:creationId xmlns:a16="http://schemas.microsoft.com/office/drawing/2014/main" xmlns="" id="{6BB9390B-FC2A-92D5-3500-9D770CBA7C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188913"/>
            <a:ext cx="4186237" cy="1508125"/>
          </a:xfrm>
          <a:prstGeom prst="rect">
            <a:avLst/>
          </a:prstGeom>
          <a:solidFill>
            <a:srgbClr val="FFFF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400" b="1" i="1">
                <a:solidFill>
                  <a:srgbClr val="FF0000"/>
                </a:solidFill>
              </a:rPr>
              <a:t>ГЕРАНЬ-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4400" b="1" i="1">
                <a:solidFill>
                  <a:srgbClr val="FF0000"/>
                </a:solidFill>
              </a:rPr>
              <a:t>ПЕЛАРГОНИЯ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5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50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xmlns="" id="{BF7A1784-B6D9-4826-C191-8D831C3B9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1913" y="274638"/>
            <a:ext cx="7354887" cy="3586162"/>
          </a:xfrm>
          <a:solidFill>
            <a:srgbClr val="FFFF99"/>
          </a:solidFill>
          <a:ln w="101600">
            <a:solidFill>
              <a:srgbClr val="00CC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ru-RU" altLang="ru-RU" sz="4000" b="1" i="1">
                <a:solidFill>
                  <a:srgbClr val="800000"/>
                </a:solidFill>
              </a:rPr>
              <a:t>Лист с горбочком, </a:t>
            </a:r>
            <a:br>
              <a:rPr lang="ru-RU" altLang="ru-RU" sz="4000" b="1" i="1">
                <a:solidFill>
                  <a:srgbClr val="800000"/>
                </a:solidFill>
              </a:rPr>
            </a:br>
            <a:r>
              <a:rPr lang="ru-RU" altLang="ru-RU" sz="4000" b="1" i="1">
                <a:solidFill>
                  <a:srgbClr val="800000"/>
                </a:solidFill>
              </a:rPr>
              <a:t> желобочком,</a:t>
            </a:r>
            <a:br>
              <a:rPr lang="ru-RU" altLang="ru-RU" sz="4000" b="1" i="1">
                <a:solidFill>
                  <a:srgbClr val="800000"/>
                </a:solidFill>
              </a:rPr>
            </a:br>
            <a:r>
              <a:rPr lang="ru-RU" altLang="ru-RU" sz="4000" b="1" i="1">
                <a:solidFill>
                  <a:srgbClr val="800000"/>
                </a:solidFill>
              </a:rPr>
              <a:t> Шипы имеет, а ранить не умеет,</a:t>
            </a:r>
            <a:br>
              <a:rPr lang="ru-RU" altLang="ru-RU" sz="4000" b="1" i="1">
                <a:solidFill>
                  <a:srgbClr val="800000"/>
                </a:solidFill>
              </a:rPr>
            </a:br>
            <a:r>
              <a:rPr lang="ru-RU" altLang="ru-RU" sz="4000" b="1" i="1">
                <a:solidFill>
                  <a:srgbClr val="800000"/>
                </a:solidFill>
              </a:rPr>
              <a:t> Зато лечит нас в любой час.</a:t>
            </a:r>
          </a:p>
        </p:txBody>
      </p:sp>
      <p:pic>
        <p:nvPicPr>
          <p:cNvPr id="83989" name="Picture 21" descr="get_img?ImageId=6099">
            <a:extLst>
              <a:ext uri="{FF2B5EF4-FFF2-40B4-BE49-F238E27FC236}">
                <a16:creationId xmlns:a16="http://schemas.microsoft.com/office/drawing/2014/main" xmlns="" id="{76A7F31A-9258-AFD2-7C11-05A4D3E34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3990" name="Rectangle 22">
            <a:extLst>
              <a:ext uri="{FF2B5EF4-FFF2-40B4-BE49-F238E27FC236}">
                <a16:creationId xmlns:a16="http://schemas.microsoft.com/office/drawing/2014/main" xmlns="" id="{4841C16A-C670-BB29-305C-F91E656999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48488" y="260350"/>
            <a:ext cx="1884362" cy="838200"/>
          </a:xfrm>
          <a:prstGeom prst="rect">
            <a:avLst/>
          </a:prstGeom>
          <a:solidFill>
            <a:srgbClr val="FFFF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400" b="1" i="1">
                <a:solidFill>
                  <a:srgbClr val="FF0000"/>
                </a:solidFill>
              </a:rPr>
              <a:t>АЛОЭ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83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Рисунок 1">
            <a:extLst>
              <a:ext uri="{FF2B5EF4-FFF2-40B4-BE49-F238E27FC236}">
                <a16:creationId xmlns:a16="http://schemas.microsoft.com/office/drawing/2014/main" xmlns="" id="{D0D06239-8E4E-D8E3-78BC-F59A54A6D7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6100" y="3213100"/>
            <a:ext cx="4537075" cy="321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Rectangle 6">
            <a:extLst>
              <a:ext uri="{FF2B5EF4-FFF2-40B4-BE49-F238E27FC236}">
                <a16:creationId xmlns:a16="http://schemas.microsoft.com/office/drawing/2014/main" xmlns="" id="{2A0193EB-4577-421E-BE98-D4B0A8DED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27763" y="188913"/>
            <a:ext cx="2305050" cy="769937"/>
          </a:xfrm>
          <a:prstGeom prst="rect">
            <a:avLst/>
          </a:prstGeom>
          <a:solidFill>
            <a:srgbClr val="FFFF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400" b="1" i="1">
                <a:solidFill>
                  <a:srgbClr val="FF0000"/>
                </a:solidFill>
              </a:rPr>
              <a:t>   АЛОЭ</a:t>
            </a:r>
          </a:p>
        </p:txBody>
      </p:sp>
      <p:pic>
        <p:nvPicPr>
          <p:cNvPr id="19460" name="rec1116-162119.wav">
            <a:hlinkClick r:id="" action="ppaction://media"/>
            <a:extLst>
              <a:ext uri="{FF2B5EF4-FFF2-40B4-BE49-F238E27FC236}">
                <a16:creationId xmlns:a16="http://schemas.microsoft.com/office/drawing/2014/main" xmlns="" id="{E6B8A224-DD02-3784-C0AA-BCC7B8D7A47F}"/>
              </a:ext>
            </a:extLst>
          </p:cNvPr>
          <p:cNvPicPr>
            <a:picLocks noRot="1" noChangeAspect="1" noChangeArrowheads="1"/>
          </p:cNvPicPr>
          <p:nvPr>
            <a:audioFile r:link="rId1"/>
            <p:extLst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2" descr="C:\Users\user\Desktop\Работа\картинка алоэ.jpg">
            <a:extLst>
              <a:ext uri="{FF2B5EF4-FFF2-40B4-BE49-F238E27FC236}">
                <a16:creationId xmlns:a16="http://schemas.microsoft.com/office/drawing/2014/main" xmlns="" id="{C656BED3-02D8-1F55-267C-F78BED466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891088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94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1946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460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460"/>
                </p:tgtEl>
              </p:cMediaNode>
            </p:audio>
          </p:childTnLst>
        </p:cTn>
      </p:par>
    </p:tnLst>
    <p:bldLst>
      <p:bldP spid="962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Цветущее алоэ.jpg">
            <a:extLst>
              <a:ext uri="{FF2B5EF4-FFF2-40B4-BE49-F238E27FC236}">
                <a16:creationId xmlns:a16="http://schemas.microsoft.com/office/drawing/2014/main" xmlns="" id="{3AE33E86-6EB7-19EE-D227-DEBB1304FE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981075"/>
            <a:ext cx="7921625" cy="5283200"/>
          </a:xfrm>
          <a:noFill/>
        </p:spPr>
      </p:pic>
      <p:sp>
        <p:nvSpPr>
          <p:cNvPr id="96262" name="Rectangle 6">
            <a:extLst>
              <a:ext uri="{FF2B5EF4-FFF2-40B4-BE49-F238E27FC236}">
                <a16:creationId xmlns:a16="http://schemas.microsoft.com/office/drawing/2014/main" xmlns="" id="{7FF5100D-B3D7-1767-C31D-3E8D463BA3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188913"/>
            <a:ext cx="5400675" cy="769937"/>
          </a:xfrm>
          <a:prstGeom prst="rect">
            <a:avLst/>
          </a:prstGeom>
          <a:solidFill>
            <a:srgbClr val="FFFF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400" b="1" i="1">
                <a:solidFill>
                  <a:srgbClr val="FF0000"/>
                </a:solidFill>
              </a:rPr>
              <a:t>     ЦВЕТУЩЕЕ   АЛОЭ</a:t>
            </a:r>
          </a:p>
        </p:txBody>
      </p:sp>
      <p:pic>
        <p:nvPicPr>
          <p:cNvPr id="20484" name="rec1116-162119.wav">
            <a:hlinkClick r:id="" action="ppaction://media"/>
            <a:extLst>
              <a:ext uri="{FF2B5EF4-FFF2-40B4-BE49-F238E27FC236}">
                <a16:creationId xmlns:a16="http://schemas.microsoft.com/office/drawing/2014/main" xmlns="" id="{D79DB195-962D-2C58-C833-95C248A4AB26}"/>
              </a:ext>
            </a:extLst>
          </p:cNvPr>
          <p:cNvPicPr>
            <a:picLocks noRot="1" noChangeAspect="1" noChangeArrowheads="1"/>
          </p:cNvPicPr>
          <p:nvPr>
            <a:audioFile r:link="rId1"/>
            <p:extLst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04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 nodeType="clickPar">
                      <p:stCondLst>
                        <p:cond delay="0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" fill="hold"/>
                                        <p:tgtEl>
                                          <p:spTgt spid="204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484"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484"/>
                </p:tgtEl>
              </p:cMediaNode>
            </p:audio>
          </p:childTnLst>
        </p:cTn>
      </p:par>
    </p:tnLst>
    <p:bldLst>
      <p:bldP spid="9626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5" descr="image_67">
            <a:extLst>
              <a:ext uri="{FF2B5EF4-FFF2-40B4-BE49-F238E27FC236}">
                <a16:creationId xmlns:a16="http://schemas.microsoft.com/office/drawing/2014/main" xmlns="" id="{849ADA05-65E7-8CB9-F32A-9E39BB46D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450" y="-7938"/>
            <a:ext cx="9188450" cy="6892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Rectangle 6">
            <a:extLst>
              <a:ext uri="{FF2B5EF4-FFF2-40B4-BE49-F238E27FC236}">
                <a16:creationId xmlns:a16="http://schemas.microsoft.com/office/drawing/2014/main" xmlns="" id="{545CEC17-E09D-696A-E8AA-F8943D7B19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33375"/>
            <a:ext cx="3406775" cy="838200"/>
          </a:xfrm>
          <a:prstGeom prst="rect">
            <a:avLst/>
          </a:prstGeom>
          <a:solidFill>
            <a:srgbClr val="FFFF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400" b="1" i="1">
                <a:solidFill>
                  <a:srgbClr val="FF0000"/>
                </a:solidFill>
              </a:rPr>
              <a:t>КАЛАНХОЭ</a:t>
            </a:r>
          </a:p>
        </p:txBody>
      </p:sp>
      <p:pic>
        <p:nvPicPr>
          <p:cNvPr id="21508" name="rec1116-162119.wav">
            <a:hlinkClick r:id="" action="ppaction://media"/>
            <a:extLst>
              <a:ext uri="{FF2B5EF4-FFF2-40B4-BE49-F238E27FC236}">
                <a16:creationId xmlns:a16="http://schemas.microsoft.com/office/drawing/2014/main" xmlns="" id="{8C90C8D5-52FC-B123-36EB-44C49126AE43}"/>
              </a:ext>
            </a:extLst>
          </p:cNvPr>
          <p:cNvPicPr>
            <a:picLocks noRot="1" noChangeAspect="1" noChangeArrowheads="1"/>
          </p:cNvPicPr>
          <p:nvPr>
            <a:audioFile r:link="rId1"/>
            <p:extLst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/>
            </p:par>
          </p:childTnLst>
        </p:cTn>
      </p:par>
    </p:tnLst>
    <p:bldLst>
      <p:bldP spid="9626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2" name="Rectangle 6">
            <a:extLst>
              <a:ext uri="{FF2B5EF4-FFF2-40B4-BE49-F238E27FC236}">
                <a16:creationId xmlns:a16="http://schemas.microsoft.com/office/drawing/2014/main" xmlns="" id="{BC1F99DE-EA49-28F7-8CF4-4CCAD86EAB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8263" y="404813"/>
            <a:ext cx="3671887" cy="769937"/>
          </a:xfrm>
          <a:prstGeom prst="rect">
            <a:avLst/>
          </a:prstGeom>
          <a:solidFill>
            <a:srgbClr val="FFFF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400" b="1" i="1">
                <a:solidFill>
                  <a:srgbClr val="FF0000"/>
                </a:solidFill>
              </a:rPr>
              <a:t>КАЛАНХОЭ</a:t>
            </a:r>
          </a:p>
        </p:txBody>
      </p:sp>
      <p:pic>
        <p:nvPicPr>
          <p:cNvPr id="22531" name="rec1116-162119.wav">
            <a:hlinkClick r:id="" action="ppaction://media"/>
            <a:extLst>
              <a:ext uri="{FF2B5EF4-FFF2-40B4-BE49-F238E27FC236}">
                <a16:creationId xmlns:a16="http://schemas.microsoft.com/office/drawing/2014/main" xmlns="" id="{758ED814-8CCB-FAA8-43BA-D051E14CEA6C}"/>
              </a:ext>
            </a:extLst>
          </p:cNvPr>
          <p:cNvPicPr>
            <a:picLocks noRot="1" noChangeAspect="1" noChangeArrowheads="1"/>
          </p:cNvPicPr>
          <p:nvPr>
            <a:audioFile r:link="rId1"/>
            <p:extLst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2" descr="C:\Users\user\Desktop\каланхоэ.jpg">
            <a:extLst>
              <a:ext uri="{FF2B5EF4-FFF2-40B4-BE49-F238E27FC236}">
                <a16:creationId xmlns:a16="http://schemas.microsoft.com/office/drawing/2014/main" xmlns="" id="{D8D89534-4EB0-C9BD-3BA0-0C2AF6EB00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75297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 descr="C:\Users\user\Desktop\к 2.jpg">
            <a:extLst>
              <a:ext uri="{FF2B5EF4-FFF2-40B4-BE49-F238E27FC236}">
                <a16:creationId xmlns:a16="http://schemas.microsoft.com/office/drawing/2014/main" xmlns="" id="{52392AA1-3CD9-573F-66F4-EFE8834FC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141663"/>
            <a:ext cx="39941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/>
            </p:par>
          </p:childTnLst>
        </p:cTn>
      </p:par>
    </p:tnLst>
    <p:bldLst>
      <p:bldP spid="9626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>
            <a:extLst>
              <a:ext uri="{FF2B5EF4-FFF2-40B4-BE49-F238E27FC236}">
                <a16:creationId xmlns:a16="http://schemas.microsoft.com/office/drawing/2014/main" xmlns="" id="{C57E7EA7-3212-DC15-527F-4408B06691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5650" y="333375"/>
            <a:ext cx="7272338" cy="358775"/>
          </a:xfrm>
        </p:spPr>
        <p:txBody>
          <a:bodyPr/>
          <a:lstStyle/>
          <a:p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Весна</a:t>
            </a:r>
          </a:p>
        </p:txBody>
      </p:sp>
      <p:sp>
        <p:nvSpPr>
          <p:cNvPr id="8195" name="Подзаголовок 2">
            <a:extLst>
              <a:ext uri="{FF2B5EF4-FFF2-40B4-BE49-F238E27FC236}">
                <a16:creationId xmlns:a16="http://schemas.microsoft.com/office/drawing/2014/main" xmlns="" id="{46702A9D-865E-90D0-221A-9D5957E074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1550" y="3357563"/>
            <a:ext cx="7777163" cy="2281237"/>
          </a:xfrm>
        </p:spPr>
        <p:txBody>
          <a:bodyPr/>
          <a:lstStyle/>
          <a:p>
            <a:endParaRPr lang="ru-RU" altLang="ru-RU"/>
          </a:p>
        </p:txBody>
      </p:sp>
      <p:pic>
        <p:nvPicPr>
          <p:cNvPr id="8196" name="Picture 2" descr="C:\Users\user\Desktop\весна.jpg">
            <a:extLst>
              <a:ext uri="{FF2B5EF4-FFF2-40B4-BE49-F238E27FC236}">
                <a16:creationId xmlns:a16="http://schemas.microsoft.com/office/drawing/2014/main" xmlns="" id="{E00B487C-7107-BE82-B8BA-40AAA901F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836613"/>
            <a:ext cx="7632700" cy="572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rec1116-162119.wav">
            <a:hlinkClick r:id="" action="ppaction://media"/>
            <a:extLst>
              <a:ext uri="{FF2B5EF4-FFF2-40B4-BE49-F238E27FC236}">
                <a16:creationId xmlns:a16="http://schemas.microsoft.com/office/drawing/2014/main" xmlns="" id="{41EC2AF4-3DE6-3B76-E00C-6E649B18E631}"/>
              </a:ext>
            </a:extLst>
          </p:cNvPr>
          <p:cNvPicPr>
            <a:picLocks noRot="1" noChangeAspect="1" noChangeArrowheads="1"/>
          </p:cNvPicPr>
          <p:nvPr>
            <a:audioFile r:link="rId1"/>
            <p:extLst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404813"/>
            <a:ext cx="287338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3" name="Picture 2" descr="C:\Users\user\Desktop\Хлорофитум.jpg">
            <a:extLst>
              <a:ext uri="{FF2B5EF4-FFF2-40B4-BE49-F238E27FC236}">
                <a16:creationId xmlns:a16="http://schemas.microsoft.com/office/drawing/2014/main" xmlns="" id="{72F1B323-70A3-3A65-C6A0-84ACF654E1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88913"/>
            <a:ext cx="7777162" cy="613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6262" name="Rectangle 6">
            <a:extLst>
              <a:ext uri="{FF2B5EF4-FFF2-40B4-BE49-F238E27FC236}">
                <a16:creationId xmlns:a16="http://schemas.microsoft.com/office/drawing/2014/main" xmlns="" id="{5EB6D4AC-5408-E28C-A89F-69D8D4BAF2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333375"/>
            <a:ext cx="3768725" cy="769938"/>
          </a:xfrm>
          <a:prstGeom prst="rect">
            <a:avLst/>
          </a:prstGeom>
          <a:solidFill>
            <a:srgbClr val="FFFF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4400" b="1" i="1">
                <a:solidFill>
                  <a:srgbClr val="FF0000"/>
                </a:solidFill>
              </a:rPr>
              <a:t>ХЛОРОФИТУМ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6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9"/>
            </p:par>
          </p:childTnLst>
        </p:cTn>
      </p:par>
    </p:tnLst>
    <p:bldLst>
      <p:bldP spid="962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>
            <a:extLst>
              <a:ext uri="{FF2B5EF4-FFF2-40B4-BE49-F238E27FC236}">
                <a16:creationId xmlns:a16="http://schemas.microsoft.com/office/drawing/2014/main" xmlns="" id="{B5E36F80-CE24-2728-FDFF-BBA865370D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628775"/>
            <a:ext cx="8509000" cy="1873250"/>
          </a:xfrm>
        </p:spPr>
        <p:txBody>
          <a:bodyPr>
            <a:normAutofit/>
          </a:bodyPr>
          <a:lstStyle/>
          <a:p>
            <a:pPr marL="342900" indent="-342900" eaLnBrk="1" hangingPunct="1">
              <a:defRPr/>
            </a:pPr>
            <a:r>
              <a:rPr lang="ru-RU" altLang="ru-RU" sz="3200" dirty="0">
                <a:latin typeface="Comic Sans MS" pitchFamily="66" charset="0"/>
              </a:rPr>
              <a:t/>
            </a:r>
            <a:br>
              <a:rPr lang="ru-RU" altLang="ru-RU" sz="3200" dirty="0">
                <a:latin typeface="Comic Sans MS" pitchFamily="66" charset="0"/>
              </a:rPr>
            </a:b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6627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C2793185-808B-292E-4822-E7F705B84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9" r="3603" b="7919"/>
          <a:stretch>
            <a:fillRect/>
          </a:stretch>
        </p:blipFill>
        <p:spPr bwMode="auto">
          <a:xfrm rot="21158169" flipH="1">
            <a:off x="811213" y="3963988"/>
            <a:ext cx="1992312" cy="213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A84950F7-7562-C870-BCD5-C006C0F2A2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65" r="17043"/>
          <a:stretch>
            <a:fillRect/>
          </a:stretch>
        </p:blipFill>
        <p:spPr bwMode="auto">
          <a:xfrm>
            <a:off x="6948488" y="3890963"/>
            <a:ext cx="1228725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ьная выноска 1">
            <a:extLst>
              <a:ext uri="{FF2B5EF4-FFF2-40B4-BE49-F238E27FC236}">
                <a16:creationId xmlns:a16="http://schemas.microsoft.com/office/drawing/2014/main" xmlns="" id="{59DB78C6-5CD9-64A5-49FE-E804343B26C3}"/>
              </a:ext>
            </a:extLst>
          </p:cNvPr>
          <p:cNvSpPr/>
          <p:nvPr/>
        </p:nvSpPr>
        <p:spPr>
          <a:xfrm>
            <a:off x="682625" y="1130300"/>
            <a:ext cx="7993063" cy="2520950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нужно делать, чтобы растения всегда были здоровыми и красивыми?</a:t>
            </a:r>
            <a:endParaRPr lang="ru-RU" sz="3600" dirty="0"/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mage.jimcdn.com/app/cms/image/transf/dimension=300x10000;mode=fitin;format=jpg/path/sb2df49bb24e2edaf/image/ibeca92ab3510f315/version/1342340274/image.jpg">
            <a:extLst>
              <a:ext uri="{FF2B5EF4-FFF2-40B4-BE49-F238E27FC236}">
                <a16:creationId xmlns:a16="http://schemas.microsoft.com/office/drawing/2014/main" xmlns="" id="{0FA40B1F-E24A-9F29-778A-F62547F4E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8963" y="3749675"/>
            <a:ext cx="3846512" cy="2665413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E9A8D49-1946-BB03-26BB-1AC33DE4DC6C}"/>
              </a:ext>
            </a:extLst>
          </p:cNvPr>
          <p:cNvSpPr txBox="1">
            <a:spLocks noChangeArrowheads="1"/>
          </p:cNvSpPr>
          <p:nvPr/>
        </p:nvSpPr>
        <p:spPr>
          <a:xfrm>
            <a:off x="277813" y="-34925"/>
            <a:ext cx="8713787" cy="69691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комнатными растениями.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A4C3A6AA-78D9-08AC-1879-809F36A697D2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" y="1025525"/>
            <a:ext cx="8713788" cy="25193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7653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DDD05CA1-35CD-C89C-7749-524D02B724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3" r="15965"/>
          <a:stretch>
            <a:fillRect/>
          </a:stretch>
        </p:blipFill>
        <p:spPr bwMode="auto">
          <a:xfrm>
            <a:off x="1042988" y="3802063"/>
            <a:ext cx="1014412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6BF94E3B-6DC8-9B11-4037-ABB30180B7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9" r="3603" b="7919"/>
          <a:stretch>
            <a:fillRect/>
          </a:stretch>
        </p:blipFill>
        <p:spPr bwMode="auto">
          <a:xfrm rot="441831">
            <a:off x="7289800" y="3951288"/>
            <a:ext cx="16414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ьная выноска 1">
            <a:extLst>
              <a:ext uri="{FF2B5EF4-FFF2-40B4-BE49-F238E27FC236}">
                <a16:creationId xmlns:a16="http://schemas.microsoft.com/office/drawing/2014/main" xmlns="" id="{8A176095-DAD1-2D6E-C57B-EBFC36E43E8E}"/>
              </a:ext>
            </a:extLst>
          </p:cNvPr>
          <p:cNvSpPr/>
          <p:nvPr/>
        </p:nvSpPr>
        <p:spPr>
          <a:xfrm>
            <a:off x="190501" y="549275"/>
            <a:ext cx="7837884" cy="2959100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457200" indent="-457200">
              <a:lnSpc>
                <a:spcPct val="150000"/>
              </a:lnSpc>
              <a:buAutoNum type="arabicPeriod"/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Поливай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водой комнатной температуры. </a:t>
            </a:r>
            <a:endParaRPr lang="ru-RU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Вода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должна отстояться в течение нескольких часов. </a:t>
            </a:r>
            <a:endParaRPr lang="ru-RU" dirty="0" smtClean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Летом 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растения поливай вечером, зимой – утром. </a:t>
            </a:r>
          </a:p>
          <a:p>
            <a:pPr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165699B8-98B3-B9C5-14FA-9DBD40AD35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71" b="4533"/>
          <a:stretch>
            <a:fillRect/>
          </a:stretch>
        </p:blipFill>
        <p:spPr bwMode="auto">
          <a:xfrm>
            <a:off x="4356100" y="3460750"/>
            <a:ext cx="2827338" cy="3195638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EA1529E-C373-CE4C-1CF0-0C13D7D77B84}"/>
              </a:ext>
            </a:extLst>
          </p:cNvPr>
          <p:cNvSpPr txBox="1">
            <a:spLocks noChangeArrowheads="1"/>
          </p:cNvSpPr>
          <p:nvPr/>
        </p:nvSpPr>
        <p:spPr>
          <a:xfrm>
            <a:off x="265113" y="15875"/>
            <a:ext cx="8713787" cy="69691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комнатными растениями.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16416CE8-6C37-5A8E-51E5-545CB94FC422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" y="892175"/>
            <a:ext cx="8713788" cy="18716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8677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45BA8E14-DA0C-F252-8743-F0ABD02674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3" r="15965"/>
          <a:stretch>
            <a:fillRect/>
          </a:stretch>
        </p:blipFill>
        <p:spPr bwMode="auto">
          <a:xfrm>
            <a:off x="1187450" y="3889375"/>
            <a:ext cx="101441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8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B470FC8B-B777-827F-9D43-624CCA352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9" r="3603" b="7919"/>
          <a:stretch>
            <a:fillRect/>
          </a:stretch>
        </p:blipFill>
        <p:spPr bwMode="auto">
          <a:xfrm rot="441831">
            <a:off x="7289800" y="3951288"/>
            <a:ext cx="16414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ьная выноска 1">
            <a:extLst>
              <a:ext uri="{FF2B5EF4-FFF2-40B4-BE49-F238E27FC236}">
                <a16:creationId xmlns:a16="http://schemas.microsoft.com/office/drawing/2014/main" xmlns="" id="{89738783-5309-666F-4505-722C21C4A006}"/>
              </a:ext>
            </a:extLst>
          </p:cNvPr>
          <p:cNvSpPr/>
          <p:nvPr/>
        </p:nvSpPr>
        <p:spPr>
          <a:xfrm>
            <a:off x="323850" y="549275"/>
            <a:ext cx="7561263" cy="3167063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Рыхли </a:t>
            </a:r>
            <a:r>
              <a:rPr lang="ru-RU" sz="20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палочкой поверхность земли в горшочке, чтобы к корням поступал воздух. Будь осторожен -  не повреди корни растения!</a:t>
            </a:r>
          </a:p>
          <a:p>
            <a:pPr>
              <a:defRPr/>
            </a:pP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4919F83A-987A-8BA8-48CB-2CCF9367EB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575" y="3611563"/>
            <a:ext cx="2160588" cy="2949575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</p:spPr>
      </p:pic>
      <p:sp>
        <p:nvSpPr>
          <p:cNvPr id="4" name="Rectangle 2">
            <a:extLst>
              <a:ext uri="{FF2B5EF4-FFF2-40B4-BE49-F238E27FC236}">
                <a16:creationId xmlns:a16="http://schemas.microsoft.com/office/drawing/2014/main" xmlns="" id="{9D5A0B7E-72F2-DE03-CC23-F147D0787F38}"/>
              </a:ext>
            </a:extLst>
          </p:cNvPr>
          <p:cNvSpPr txBox="1">
            <a:spLocks noChangeArrowheads="1"/>
          </p:cNvSpPr>
          <p:nvPr/>
        </p:nvSpPr>
        <p:spPr>
          <a:xfrm>
            <a:off x="180975" y="841375"/>
            <a:ext cx="8713788" cy="187166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  <a:p>
            <a:pPr>
              <a:defRPr/>
            </a:pP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29700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8B509FF9-CECA-1B11-C799-BF81FA1035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3" r="15965"/>
          <a:stretch>
            <a:fillRect/>
          </a:stretch>
        </p:blipFill>
        <p:spPr bwMode="auto">
          <a:xfrm>
            <a:off x="1254125" y="4033838"/>
            <a:ext cx="1014413" cy="2011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BED47FD6-78CC-086A-EC65-DF77EC8D5E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9" r="3603" b="7919"/>
          <a:stretch>
            <a:fillRect/>
          </a:stretch>
        </p:blipFill>
        <p:spPr bwMode="auto">
          <a:xfrm rot="441831">
            <a:off x="7289800" y="3951288"/>
            <a:ext cx="16414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Овальная выноска 7">
            <a:extLst>
              <a:ext uri="{FF2B5EF4-FFF2-40B4-BE49-F238E27FC236}">
                <a16:creationId xmlns:a16="http://schemas.microsoft.com/office/drawing/2014/main" xmlns="" id="{1FF771F3-92B1-5E07-FAA3-84D0541A5B8A}"/>
              </a:ext>
            </a:extLst>
          </p:cNvPr>
          <p:cNvSpPr/>
          <p:nvPr/>
        </p:nvSpPr>
        <p:spPr>
          <a:xfrm>
            <a:off x="190500" y="652463"/>
            <a:ext cx="8321675" cy="2959100"/>
          </a:xfrm>
          <a:prstGeom prst="wedgeEllipseCallou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Вытирай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пыль с крупных гладких листьев влажной тряпкой или губкой. Растения с мелкими листьями лучше опрыскивать водой.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F5D7503-B527-550B-BBD0-B7838A843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Уход за комнатными растениями.</a:t>
            </a: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вальная выноска 2">
            <a:extLst>
              <a:ext uri="{FF2B5EF4-FFF2-40B4-BE49-F238E27FC236}">
                <a16:creationId xmlns:a16="http://schemas.microsoft.com/office/drawing/2014/main" xmlns="" id="{CD01776B-F43D-788F-1556-1E9AF03FB135}"/>
              </a:ext>
            </a:extLst>
          </p:cNvPr>
          <p:cNvSpPr/>
          <p:nvPr/>
        </p:nvSpPr>
        <p:spPr>
          <a:xfrm>
            <a:off x="1414463" y="1052513"/>
            <a:ext cx="5761037" cy="2443162"/>
          </a:xfrm>
          <a:prstGeom prst="wedgeEllipseCallou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Осторожно </a:t>
            </a:r>
            <a:r>
              <a:rPr lang="ru-RU" sz="2400" dirty="0">
                <a:solidFill>
                  <a:schemeClr val="tx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срезай с растений сухие листья и веточки. Следи за чистотой цветочных горшков.</a:t>
            </a:r>
          </a:p>
        </p:txBody>
      </p:sp>
      <p:pic>
        <p:nvPicPr>
          <p:cNvPr id="30724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98055AFF-6941-96A7-D6F8-A7AA5F863E7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3" r="15965"/>
          <a:stretch>
            <a:fillRect/>
          </a:stretch>
        </p:blipFill>
        <p:spPr>
          <a:xfrm>
            <a:off x="1403350" y="3789363"/>
            <a:ext cx="1346200" cy="2668587"/>
          </a:xfrm>
          <a:noFill/>
        </p:spPr>
      </p:pic>
      <p:pic>
        <p:nvPicPr>
          <p:cNvPr id="30725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8C4D9A80-2AFB-BF68-10B6-2BE6C804BA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9" r="3603" b="7919"/>
          <a:stretch>
            <a:fillRect/>
          </a:stretch>
        </p:blipFill>
        <p:spPr bwMode="auto">
          <a:xfrm rot="441831">
            <a:off x="7269163" y="4545013"/>
            <a:ext cx="16414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5" descr="1286353089_98">
            <a:extLst>
              <a:ext uri="{FF2B5EF4-FFF2-40B4-BE49-F238E27FC236}">
                <a16:creationId xmlns:a16="http://schemas.microsoft.com/office/drawing/2014/main" xmlns="" id="{725F5E00-3308-3D07-21EF-A31FFEBFC3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795" name="Rectangle 6">
            <a:extLst>
              <a:ext uri="{FF2B5EF4-FFF2-40B4-BE49-F238E27FC236}">
                <a16:creationId xmlns:a16="http://schemas.microsoft.com/office/drawing/2014/main" xmlns="" id="{D442E5B4-C0F1-4E40-A22F-0D6093E248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475" y="6021388"/>
            <a:ext cx="5630863" cy="769937"/>
          </a:xfrm>
          <a:prstGeom prst="rect">
            <a:avLst/>
          </a:prstGeom>
          <a:solidFill>
            <a:srgbClr val="FFFF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i="1">
                <a:solidFill>
                  <a:srgbClr val="FF0000"/>
                </a:solidFill>
              </a:rPr>
              <a:t>ПРАКТИЧЕСКАЯ ЧАСТЬ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5" descr="88184707_cvety_ryb">
            <a:extLst>
              <a:ext uri="{FF2B5EF4-FFF2-40B4-BE49-F238E27FC236}">
                <a16:creationId xmlns:a16="http://schemas.microsoft.com/office/drawing/2014/main" xmlns="" id="{B7A07190-1FE8-CF16-41A3-E1AA0E020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6027" name="Rectangle 11">
            <a:extLst>
              <a:ext uri="{FF2B5EF4-FFF2-40B4-BE49-F238E27FC236}">
                <a16:creationId xmlns:a16="http://schemas.microsoft.com/office/drawing/2014/main" xmlns="" id="{CDA1E98E-0F13-375A-DFA6-2FDBD96FD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00788" y="0"/>
            <a:ext cx="2611437" cy="3517900"/>
          </a:xfrm>
          <a:prstGeom prst="rect">
            <a:avLst/>
          </a:prstGeom>
          <a:solidFill>
            <a:srgbClr val="FFFF99"/>
          </a:solidFill>
          <a:ln w="762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sz="4400" b="1" i="1">
                <a:solidFill>
                  <a:srgbClr val="FF0000"/>
                </a:solidFill>
              </a:rPr>
              <a:t>ПОЧВА</a:t>
            </a:r>
            <a:br>
              <a:rPr lang="ru-RU" altLang="ru-RU" sz="4400" b="1" i="1">
                <a:solidFill>
                  <a:srgbClr val="FF0000"/>
                </a:solidFill>
              </a:rPr>
            </a:br>
            <a:r>
              <a:rPr lang="ru-RU" altLang="ru-RU" sz="4400" b="1" i="1">
                <a:solidFill>
                  <a:srgbClr val="FF0000"/>
                </a:solidFill>
              </a:rPr>
              <a:t>ВОДА</a:t>
            </a:r>
            <a:br>
              <a:rPr lang="ru-RU" altLang="ru-RU" sz="4400" b="1" i="1">
                <a:solidFill>
                  <a:srgbClr val="FF0000"/>
                </a:solidFill>
              </a:rPr>
            </a:br>
            <a:r>
              <a:rPr lang="ru-RU" altLang="ru-RU" sz="4400" b="1" i="1">
                <a:solidFill>
                  <a:srgbClr val="FF0000"/>
                </a:solidFill>
              </a:rPr>
              <a:t>СВЕТ </a:t>
            </a:r>
            <a:br>
              <a:rPr lang="ru-RU" altLang="ru-RU" sz="4400" b="1" i="1">
                <a:solidFill>
                  <a:srgbClr val="FF0000"/>
                </a:solidFill>
              </a:rPr>
            </a:br>
            <a:r>
              <a:rPr lang="ru-RU" altLang="ru-RU" sz="4400" b="1" i="1">
                <a:solidFill>
                  <a:srgbClr val="FF0000"/>
                </a:solidFill>
              </a:rPr>
              <a:t>ВОЗДУХ</a:t>
            </a:r>
            <a:br>
              <a:rPr lang="ru-RU" altLang="ru-RU" sz="4400" b="1" i="1">
                <a:solidFill>
                  <a:srgbClr val="FF0000"/>
                </a:solidFill>
              </a:rPr>
            </a:br>
            <a:r>
              <a:rPr lang="ru-RU" altLang="ru-RU" sz="4400" b="1" i="1">
                <a:solidFill>
                  <a:srgbClr val="FF0000"/>
                </a:solidFill>
              </a:rPr>
              <a:t>ТЕПЛО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6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02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D2A25B5E-35B3-9C8A-261B-A38061EF10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3" r="15965"/>
          <a:stretch>
            <a:fillRect/>
          </a:stretch>
        </p:blipFill>
        <p:spPr bwMode="auto">
          <a:xfrm>
            <a:off x="6170613" y="4581525"/>
            <a:ext cx="1014412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19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CDBE78C0-07CC-41E9-A30C-693C8B542A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9" r="3603" b="7919"/>
          <a:stretch>
            <a:fillRect/>
          </a:stretch>
        </p:blipFill>
        <p:spPr bwMode="auto">
          <a:xfrm rot="441831">
            <a:off x="7431088" y="4908550"/>
            <a:ext cx="164147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20" name="Прямоугольник 1">
            <a:extLst>
              <a:ext uri="{FF2B5EF4-FFF2-40B4-BE49-F238E27FC236}">
                <a16:creationId xmlns:a16="http://schemas.microsoft.com/office/drawing/2014/main" xmlns="" id="{B877786D-DD44-562A-7C78-AC957D5947E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5288" y="1268413"/>
            <a:ext cx="5113337" cy="4894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Сегодня я узнал, …</a:t>
            </a:r>
            <a:endParaRPr lang="ru-RU" alt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понял, что…</a:t>
            </a:r>
            <a:endParaRPr lang="ru-RU" alt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Меня удивило…</a:t>
            </a:r>
            <a:endParaRPr lang="ru-RU" alt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меня стало новым…</a:t>
            </a:r>
            <a:endParaRPr lang="ru-RU" alt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понравилось…</a:t>
            </a:r>
            <a:endParaRPr lang="ru-RU" alt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меня получилось…</a:t>
            </a:r>
            <a:endParaRPr lang="ru-RU" alt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ru-RU" altLang="ru-RU" sz="2800" b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научился…</a:t>
            </a:r>
            <a:endParaRPr lang="ru-RU" alt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1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ru-RU" altLang="ru-RU" sz="1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xmlns="" id="{7E01A43D-A028-122A-FE00-981AF58BC37F}"/>
              </a:ext>
            </a:extLst>
          </p:cNvPr>
          <p:cNvSpPr txBox="1">
            <a:spLocks noChangeArrowheads="1"/>
          </p:cNvSpPr>
          <p:nvPr/>
        </p:nvSpPr>
        <p:spPr>
          <a:xfrm>
            <a:off x="190500" y="50800"/>
            <a:ext cx="8713788" cy="696913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Закончи предложение.</a:t>
            </a:r>
          </a:p>
        </p:txBody>
      </p:sp>
      <p:pic>
        <p:nvPicPr>
          <p:cNvPr id="34822" name="Picture 32" descr="https://waysi.ru/wp-content/uploads/1/7/9/17999469f304f4fc0358e0cd3111156a.jpg">
            <a:extLst>
              <a:ext uri="{FF2B5EF4-FFF2-40B4-BE49-F238E27FC236}">
                <a16:creationId xmlns:a16="http://schemas.microsoft.com/office/drawing/2014/main" xmlns="" id="{16C7E6B6-F55C-E2F4-02D1-BBD6DF170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1504950"/>
            <a:ext cx="4205287" cy="279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>
            <a:extLst>
              <a:ext uri="{FF2B5EF4-FFF2-40B4-BE49-F238E27FC236}">
                <a16:creationId xmlns:a16="http://schemas.microsoft.com/office/drawing/2014/main" xmlns="" id="{8575FA75-B83A-71A6-4EC4-2187346B6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2138" y="239713"/>
            <a:ext cx="2376487" cy="777875"/>
          </a:xfrm>
        </p:spPr>
        <p:txBody>
          <a:bodyPr/>
          <a:lstStyle/>
          <a:p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Лето</a:t>
            </a:r>
          </a:p>
        </p:txBody>
      </p:sp>
      <p:pic>
        <p:nvPicPr>
          <p:cNvPr id="9219" name="Picture 2" descr="C:\Users\user\Desktop\Лето.jpg">
            <a:extLst>
              <a:ext uri="{FF2B5EF4-FFF2-40B4-BE49-F238E27FC236}">
                <a16:creationId xmlns:a16="http://schemas.microsoft.com/office/drawing/2014/main" xmlns="" id="{28100089-F2F6-DAD0-B9FD-FE714D6A73A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052513"/>
            <a:ext cx="7008813" cy="5256212"/>
          </a:xfrm>
          <a:noFill/>
        </p:spPr>
      </p:pic>
      <p:pic>
        <p:nvPicPr>
          <p:cNvPr id="9220" name="Picture 3" descr="C:\Users\user\Desktop\Василёк.jpg">
            <a:extLst>
              <a:ext uri="{FF2B5EF4-FFF2-40B4-BE49-F238E27FC236}">
                <a16:creationId xmlns:a16="http://schemas.microsoft.com/office/drawing/2014/main" xmlns="" id="{CCDD6691-8AA8-BFEF-B5D0-C7CF1DA0F9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2636838"/>
            <a:ext cx="1873250" cy="1404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4" descr="C:\Users\user\Desktop\колокольчик.jpg">
            <a:extLst>
              <a:ext uri="{FF2B5EF4-FFF2-40B4-BE49-F238E27FC236}">
                <a16:creationId xmlns:a16="http://schemas.microsoft.com/office/drawing/2014/main" xmlns="" id="{FF3C9349-E734-127E-CCF3-7D47E4A030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6363" y="4292600"/>
            <a:ext cx="1984375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6" descr="C:\Users\user\Desktop\солнышко.png">
            <a:extLst>
              <a:ext uri="{FF2B5EF4-FFF2-40B4-BE49-F238E27FC236}">
                <a16:creationId xmlns:a16="http://schemas.microsoft.com/office/drawing/2014/main" xmlns="" id="{5CB01CAA-2F1C-EA04-69B5-3A9C2F61CC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052513"/>
            <a:ext cx="1800225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>
            <a:extLst>
              <a:ext uri="{FF2B5EF4-FFF2-40B4-BE49-F238E27FC236}">
                <a16:creationId xmlns:a16="http://schemas.microsoft.com/office/drawing/2014/main" xmlns="" id="{222C7025-6425-5915-C458-E7999B32F6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213" y="260350"/>
            <a:ext cx="3251200" cy="561975"/>
          </a:xfrm>
        </p:spPr>
        <p:txBody>
          <a:bodyPr/>
          <a:lstStyle/>
          <a:p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Осень</a:t>
            </a:r>
          </a:p>
        </p:txBody>
      </p:sp>
      <p:pic>
        <p:nvPicPr>
          <p:cNvPr id="10243" name="Picture 2" descr="C:\Users\user\Desktop\Осень.jpg">
            <a:extLst>
              <a:ext uri="{FF2B5EF4-FFF2-40B4-BE49-F238E27FC236}">
                <a16:creationId xmlns:a16="http://schemas.microsoft.com/office/drawing/2014/main" xmlns="" id="{5F2C9045-89D1-9195-F2AE-6712D255D71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7450" y="1103313"/>
            <a:ext cx="7129463" cy="5346700"/>
          </a:xfr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>
            <a:extLst>
              <a:ext uri="{FF2B5EF4-FFF2-40B4-BE49-F238E27FC236}">
                <a16:creationId xmlns:a16="http://schemas.microsoft.com/office/drawing/2014/main" xmlns="" id="{56C08DD4-5679-4CDA-1F5E-BF34326C0A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82913" y="404813"/>
            <a:ext cx="3249612" cy="633412"/>
          </a:xfrm>
        </p:spPr>
        <p:txBody>
          <a:bodyPr/>
          <a:lstStyle/>
          <a:p>
            <a:r>
              <a:rPr lang="ru-RU" altLang="ru-RU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Зимний сад</a:t>
            </a:r>
          </a:p>
        </p:txBody>
      </p:sp>
      <p:pic>
        <p:nvPicPr>
          <p:cNvPr id="11267" name="Picture 2" descr="C:\Users\user\Desktop\Зима.jpg">
            <a:extLst>
              <a:ext uri="{FF2B5EF4-FFF2-40B4-BE49-F238E27FC236}">
                <a16:creationId xmlns:a16="http://schemas.microsoft.com/office/drawing/2014/main" xmlns="" id="{34063A34-C94B-53FC-A1CE-D8AD98D8F8D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2988" y="1217613"/>
            <a:ext cx="7129462" cy="5345112"/>
          </a:xfr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>
            <a:extLst>
              <a:ext uri="{FF2B5EF4-FFF2-40B4-BE49-F238E27FC236}">
                <a16:creationId xmlns:a16="http://schemas.microsoft.com/office/drawing/2014/main" xmlns="" id="{1BDE6358-49F2-EC5C-B611-502E50E9E7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ru-RU" altLang="ru-RU"/>
          </a:p>
        </p:txBody>
      </p:sp>
      <p:sp>
        <p:nvSpPr>
          <p:cNvPr id="12291" name="WordArt 4" descr="Частый вертикальный">
            <a:extLst>
              <a:ext uri="{FF2B5EF4-FFF2-40B4-BE49-F238E27FC236}">
                <a16:creationId xmlns:a16="http://schemas.microsoft.com/office/drawing/2014/main" xmlns="" id="{0601EFE9-D48F-4386-5497-ED303536E15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403350" y="0"/>
            <a:ext cx="6391275" cy="124301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4800" b="1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КОМНАТНЫЕ РАСТЕНИЯ</a:t>
            </a:r>
          </a:p>
        </p:txBody>
      </p:sp>
      <p:pic>
        <p:nvPicPr>
          <p:cNvPr id="2055" name="rec1116-121956.wav">
            <a:hlinkClick r:id="" action="ppaction://media"/>
            <a:extLst>
              <a:ext uri="{FF2B5EF4-FFF2-40B4-BE49-F238E27FC236}">
                <a16:creationId xmlns:a16="http://schemas.microsoft.com/office/drawing/2014/main" xmlns="" id="{0889FBAF-596B-A1D5-71F6-56DA8719DD66}"/>
              </a:ext>
            </a:extLst>
          </p:cNvPr>
          <p:cNvPicPr>
            <a:picLocks noRot="1" noChangeAspect="1" noChangeArrowheads="1"/>
          </p:cNvPicPr>
          <p:nvPr>
            <a:audioFile r:link="rId1"/>
            <p:extLst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rec1116-121956.wav">
            <a:hlinkClick r:id="" action="ppaction://media"/>
            <a:extLst>
              <a:ext uri="{FF2B5EF4-FFF2-40B4-BE49-F238E27FC236}">
                <a16:creationId xmlns:a16="http://schemas.microsoft.com/office/drawing/2014/main" xmlns="" id="{D163BA81-49C0-98C4-6A68-B37B15376488}"/>
              </a:ext>
            </a:extLst>
          </p:cNvPr>
          <p:cNvPicPr>
            <a:picLocks noRot="1" noChangeAspect="1" noChangeArrowheads="1"/>
          </p:cNvPicPr>
          <p:nvPr>
            <a:audioFile r:link="rId2"/>
            <p:extLst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8CC8F0CA-4F99-1EC2-12DF-2AE85A49DD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11325"/>
            <a:ext cx="6211888" cy="3443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112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 nodeType="clickPar">
                      <p:stCondLst>
                        <p:cond delay="0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1126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269"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269"/>
                </p:tgtEl>
              </p:cMediaNode>
            </p:audio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55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D692A8AC-9E8C-F780-4B3E-06E54CE12E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188913"/>
            <a:ext cx="8112125" cy="1076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 комнатные растения вы уже знаете?</a:t>
            </a: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xmlns="" id="{636F0B38-0498-B288-8634-D55297947B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1974850"/>
            <a:ext cx="5543550" cy="3455988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B046DF0E-636E-D287-BC52-0893DA1856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3" r="15965"/>
          <a:stretch>
            <a:fillRect/>
          </a:stretch>
        </p:blipFill>
        <p:spPr bwMode="auto">
          <a:xfrm>
            <a:off x="250825" y="3714750"/>
            <a:ext cx="101441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068F4B0E-94BD-1E6B-F855-E37F55297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9" r="3603" b="7919"/>
          <a:stretch>
            <a:fillRect/>
          </a:stretch>
        </p:blipFill>
        <p:spPr bwMode="auto">
          <a:xfrm rot="441831">
            <a:off x="7289800" y="3951288"/>
            <a:ext cx="16414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B5FE33B4-5D05-EE55-8F4B-35496BCAD16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73038"/>
            <a:ext cx="8112125" cy="107632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Подумайте, чем комнатные растения отличаются от растений в природе?</a:t>
            </a:r>
          </a:p>
        </p:txBody>
      </p:sp>
      <p:pic>
        <p:nvPicPr>
          <p:cNvPr id="10" name="Picture 13">
            <a:extLst>
              <a:ext uri="{FF2B5EF4-FFF2-40B4-BE49-F238E27FC236}">
                <a16:creationId xmlns:a16="http://schemas.microsoft.com/office/drawing/2014/main" xmlns="" id="{62031C0E-DA76-6655-2525-F83AACDEC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347913"/>
            <a:ext cx="3038475" cy="2733675"/>
          </a:xfrm>
          <a:prstGeom prst="rect">
            <a:avLst/>
          </a:prstGeom>
          <a:noFill/>
          <a:ln w="28575">
            <a:solidFill>
              <a:srgbClr val="7030A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A6FC519D-35EA-9B1A-F176-ABB40CFE7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3" r="15965"/>
          <a:stretch>
            <a:fillRect/>
          </a:stretch>
        </p:blipFill>
        <p:spPr bwMode="auto">
          <a:xfrm>
            <a:off x="250825" y="3714750"/>
            <a:ext cx="101441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3">
            <a:extLst>
              <a:ext uri="{FF2B5EF4-FFF2-40B4-BE49-F238E27FC236}">
                <a16:creationId xmlns:a16="http://schemas.microsoft.com/office/drawing/2014/main" xmlns="" id="{54594357-67D9-C4FA-18F6-D74BE46ECA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347913"/>
            <a:ext cx="3095625" cy="2706687"/>
          </a:xfrm>
          <a:prstGeom prst="rect">
            <a:avLst/>
          </a:prstGeom>
          <a:solidFill>
            <a:schemeClr val="bg1"/>
          </a:solidFill>
          <a:ln w="28575">
            <a:solidFill>
              <a:srgbClr val="7030A0"/>
            </a:solidFill>
            <a:miter lim="800000"/>
            <a:headEnd/>
            <a:tailEnd/>
          </a:ln>
        </p:spPr>
      </p:pic>
      <p:pic>
        <p:nvPicPr>
          <p:cNvPr id="14342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5B323325-5EA6-7184-5B00-FCD26654E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9" r="3603" b="7919"/>
          <a:stretch>
            <a:fillRect/>
          </a:stretch>
        </p:blipFill>
        <p:spPr bwMode="auto">
          <a:xfrm rot="441831">
            <a:off x="7289800" y="3951288"/>
            <a:ext cx="16414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8">
            <a:extLst>
              <a:ext uri="{FF2B5EF4-FFF2-40B4-BE49-F238E27FC236}">
                <a16:creationId xmlns:a16="http://schemas.microsoft.com/office/drawing/2014/main" xmlns="" id="{7F69C03D-768A-F811-2DCC-D2E248BAA7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662113"/>
            <a:ext cx="1389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latin typeface="Comic Sans MS" panose="030F0902030302020204" pitchFamily="66" charset="0"/>
              </a:rPr>
              <a:t>Клик мышкой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latin typeface="Comic Sans MS" panose="030F0902030302020204" pitchFamily="66" charset="0"/>
              </a:rPr>
              <a:t> на вопрос</a:t>
            </a: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 nodeType="clickPar">
                      <p:stCondLst>
                        <p:cond delay="0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трелка вправо с вырезом 4">
            <a:hlinkClick r:id="" action="ppaction://hlinkshowjump?jump=nextslide"/>
            <a:extLst>
              <a:ext uri="{FF2B5EF4-FFF2-40B4-BE49-F238E27FC236}">
                <a16:creationId xmlns:a16="http://schemas.microsoft.com/office/drawing/2014/main" xmlns="" id="{8D7D699F-4BF3-2C19-EBC0-74D6CBB4BEA7}"/>
              </a:ext>
            </a:extLst>
          </p:cNvPr>
          <p:cNvSpPr/>
          <p:nvPr/>
        </p:nvSpPr>
        <p:spPr>
          <a:xfrm>
            <a:off x="8256574" y="5756481"/>
            <a:ext cx="648072" cy="288032"/>
          </a:xfrm>
          <a:prstGeom prst="notchedRightArrow">
            <a:avLst/>
          </a:prstGeom>
          <a:solidFill>
            <a:schemeClr val="bg1"/>
          </a:solidFill>
          <a:ln>
            <a:solidFill>
              <a:srgbClr val="7030A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Text Box 4">
            <a:extLst>
              <a:ext uri="{FF2B5EF4-FFF2-40B4-BE49-F238E27FC236}">
                <a16:creationId xmlns:a16="http://schemas.microsoft.com/office/drawing/2014/main" xmlns="" id="{85C9B624-0AD1-0789-A0CA-90DECB4C6F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73628"/>
            <a:ext cx="8113066" cy="1077218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>
            <a:softEdge rad="31750"/>
          </a:effectLst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Подумайте, чем комнатные растения отличаются от растений в природе?</a:t>
            </a:r>
          </a:p>
        </p:txBody>
      </p:sp>
      <p:pic>
        <p:nvPicPr>
          <p:cNvPr id="15368" name="Picture 3" descr="C:\Users\Наталья\Desktop\муравей и черепаха\муравей.png">
            <a:extLst>
              <a:ext uri="{FF2B5EF4-FFF2-40B4-BE49-F238E27FC236}">
                <a16:creationId xmlns:a16="http://schemas.microsoft.com/office/drawing/2014/main" xmlns="" id="{3B7447E4-8503-EC6B-B26B-858D22DCC4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43" r="15965"/>
          <a:stretch>
            <a:fillRect/>
          </a:stretch>
        </p:blipFill>
        <p:spPr bwMode="auto">
          <a:xfrm>
            <a:off x="250825" y="3714750"/>
            <a:ext cx="1014413" cy="2011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9" name="Picture 2" descr="C:\Users\Наталья\Desktop\муравей и черепаха\черепаха.png">
            <a:extLst>
              <a:ext uri="{FF2B5EF4-FFF2-40B4-BE49-F238E27FC236}">
                <a16:creationId xmlns:a16="http://schemas.microsoft.com/office/drawing/2014/main" xmlns="" id="{20FA55AB-5FF8-83A5-9A56-C2EF05A21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9" r="3603" b="7919"/>
          <a:stretch>
            <a:fillRect/>
          </a:stretch>
        </p:blipFill>
        <p:spPr bwMode="auto">
          <a:xfrm rot="441831">
            <a:off x="7289800" y="3951288"/>
            <a:ext cx="1641475" cy="175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70" name="TextBox 8">
            <a:extLst>
              <a:ext uri="{FF2B5EF4-FFF2-40B4-BE49-F238E27FC236}">
                <a16:creationId xmlns:a16="http://schemas.microsoft.com/office/drawing/2014/main" xmlns="" id="{1A663887-6E1D-648F-9888-B9302DD08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825" y="1662113"/>
            <a:ext cx="13890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latin typeface="Comic Sans MS" panose="030F0902030302020204" pitchFamily="66" charset="0"/>
              </a:rPr>
              <a:t>Клик мышкой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400">
                <a:latin typeface="Comic Sans MS" panose="030F0902030302020204" pitchFamily="66" charset="0"/>
              </a:rPr>
              <a:t> на вопрос</a:t>
            </a:r>
          </a:p>
        </p:txBody>
      </p:sp>
      <p:pic>
        <p:nvPicPr>
          <p:cNvPr id="131080" name="Picture 8" descr="https://vsegda-pomnim.com/uploads/posts/2022-04/1648953167_4-vsegda-pomnim-com-p-derevya-i-kustarniki-zimoi-foto-5.jpg">
            <a:extLst>
              <a:ext uri="{FF2B5EF4-FFF2-40B4-BE49-F238E27FC236}">
                <a16:creationId xmlns:a16="http://schemas.microsoft.com/office/drawing/2014/main" xmlns="" id="{D783CF8C-AE21-3D0A-71CC-6EE68F55E4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9608" y="1246707"/>
            <a:ext cx="3492312" cy="2619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1082" name="Picture 10" descr="https://bouw.ru/wp-content/uploads/2021/10/33.jpg">
            <a:extLst>
              <a:ext uri="{FF2B5EF4-FFF2-40B4-BE49-F238E27FC236}">
                <a16:creationId xmlns:a16="http://schemas.microsoft.com/office/drawing/2014/main" xmlns="" id="{8F5EB747-C5A1-A9BA-EDE8-99150379C7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7011" y="4057664"/>
            <a:ext cx="3612566" cy="24095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Зелёный клён 2">
  <a:themeElements>
    <a:clrScheme name="Зелёный клён 2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Зелёный клён 2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Зелёный клён 2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1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2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2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3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ма Office">
  <a:themeElements>
    <a:clrScheme name="4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Тема Office">
  <a:themeElements>
    <a:clrScheme name="5_Тема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5_Тема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Тема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Зелёный клён 2</Template>
  <TotalTime>4120</TotalTime>
  <Words>327</Words>
  <Application>Microsoft Office PowerPoint</Application>
  <PresentationFormat>Экран (4:3)</PresentationFormat>
  <Paragraphs>66</Paragraphs>
  <Slides>28</Slides>
  <Notes>0</Notes>
  <HiddenSlides>0</HiddenSlides>
  <MMClips>7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Arial</vt:lpstr>
      <vt:lpstr>Calibri</vt:lpstr>
      <vt:lpstr>Comic Sans MS</vt:lpstr>
      <vt:lpstr>Times New Roman</vt:lpstr>
      <vt:lpstr>Зелёный клён 2</vt:lpstr>
      <vt:lpstr>1_Тема Office</vt:lpstr>
      <vt:lpstr>2_Тема Office</vt:lpstr>
      <vt:lpstr>3_Тема Office</vt:lpstr>
      <vt:lpstr>4_Тема Office</vt:lpstr>
      <vt:lpstr>5_Тема Office</vt:lpstr>
      <vt:lpstr>Презентация PowerPoint</vt:lpstr>
      <vt:lpstr>Весна</vt:lpstr>
      <vt:lpstr>Лето</vt:lpstr>
      <vt:lpstr>Осень</vt:lpstr>
      <vt:lpstr>Зимний сад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Правила работы в группе  </vt:lpstr>
      <vt:lpstr>Комнатные растения – это источник:</vt:lpstr>
      <vt:lpstr>Презентация PowerPoint</vt:lpstr>
      <vt:lpstr>   Куст оконный  и  балконный,  Лист пушистый  и  душистый,  Он сборчатый  и  каёмчатый;  А цветы на окне – словно шапка в огне</vt:lpstr>
      <vt:lpstr>Лист с горбочком,   желобочком,  Шипы имеет, а ранить не умеет,  Зато лечит нас в любой час.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Уход за комнатными растениями. 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Обучающее сочинение</dc:title>
  <dc:creator>Nikich</dc:creator>
  <cp:lastModifiedBy>Шелковская Наталия Викторовна</cp:lastModifiedBy>
  <cp:revision>139</cp:revision>
  <dcterms:created xsi:type="dcterms:W3CDTF">2013-11-07T17:06:28Z</dcterms:created>
  <dcterms:modified xsi:type="dcterms:W3CDTF">2022-12-16T17:32:29Z</dcterms:modified>
</cp:coreProperties>
</file>