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7" r:id="rId3"/>
    <p:sldId id="264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6" autoAdjust="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2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01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51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584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116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331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9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37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66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59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4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3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2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11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1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5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6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C3A57F2-B323-477E-9B18-437BA964DB85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4B8F-549D-46D3-BB62-905DCB10A3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826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Зимние пейзажи Ивана Шишкина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>
              <a:lnSpc>
                <a:spcPct val="50000"/>
              </a:lnSpc>
            </a:pPr>
            <a:r>
              <a:rPr lang="ru-RU" b="1" dirty="0">
                <a:ln/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Выполнила: воспитатель</a:t>
            </a:r>
          </a:p>
          <a:p>
            <a:pPr algn="r">
              <a:lnSpc>
                <a:spcPct val="50000"/>
              </a:lnSpc>
            </a:pPr>
            <a:r>
              <a:rPr lang="ru-RU" b="1" dirty="0">
                <a:ln/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МБДОУ д/с </a:t>
            </a:r>
            <a:r>
              <a:rPr lang="ru-RU" b="1" dirty="0" smtClean="0">
                <a:ln/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КАЛЕЙДОСКОП</a:t>
            </a:r>
            <a:endParaRPr lang="ru-RU" b="1" dirty="0">
              <a:ln/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r">
              <a:lnSpc>
                <a:spcPct val="50000"/>
              </a:lnSpc>
            </a:pPr>
            <a:r>
              <a:rPr lang="ru-RU" b="1" dirty="0">
                <a:ln/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Петрова Е.В.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5949" y="199102"/>
            <a:ext cx="3591246" cy="42917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3312" y="4616244"/>
            <a:ext cx="4396339" cy="22417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algn="ctr"/>
            <a:r>
              <a:rPr lang="ru-RU" sz="2200" b="1" dirty="0"/>
              <a:t>Иван Иванович Шишкин </a:t>
            </a:r>
            <a:r>
              <a:rPr lang="ru-RU" sz="2200" b="1" dirty="0" smtClean="0"/>
              <a:t>(1832 </a:t>
            </a:r>
            <a:r>
              <a:rPr lang="ru-RU" sz="2200" b="1" dirty="0"/>
              <a:t>— </a:t>
            </a:r>
            <a:r>
              <a:rPr lang="ru-RU" sz="2200" b="1" dirty="0" smtClean="0"/>
              <a:t>1898</a:t>
            </a:r>
            <a:r>
              <a:rPr lang="ru-RU" sz="2200" b="1" dirty="0"/>
              <a:t>) — русский живописец, рисовальщик и гравёр-офортист, один из главных мастеров реалистического пейзажа второй половины XIX </a:t>
            </a:r>
            <a:r>
              <a:rPr lang="ru-RU" sz="2200" b="1" dirty="0" smtClean="0"/>
              <a:t>века, певец «русского леса»</a:t>
            </a:r>
            <a:endParaRPr lang="ru-RU" sz="2200" b="1" dirty="0"/>
          </a:p>
          <a:p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50427" y="199102"/>
            <a:ext cx="5235676" cy="2214443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1800" dirty="0">
                <a:solidFill>
                  <a:schemeClr val="tx1"/>
                </a:solidFill>
              </a:rPr>
              <a:t>З</a:t>
            </a:r>
            <a:r>
              <a:rPr lang="ru-RU" sz="1800" dirty="0" smtClean="0">
                <a:solidFill>
                  <a:schemeClr val="tx1"/>
                </a:solidFill>
              </a:rPr>
              <a:t>наменитый </a:t>
            </a:r>
            <a:r>
              <a:rPr lang="ru-RU" sz="1800" dirty="0">
                <a:solidFill>
                  <a:schemeClr val="tx1"/>
                </a:solidFill>
              </a:rPr>
              <a:t>русский живописец, мастер пейзажного жанра и гравюры, академик, педагог, профессор Императорской академии художеств. Автор картины «Утро в сосновом лесу» – одного из самых известных русских пейзажей.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16091" y="2413545"/>
            <a:ext cx="5107432" cy="3842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49" y="22528"/>
            <a:ext cx="3591246" cy="48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4464" y="317162"/>
            <a:ext cx="4793225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 севере диком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стоит одиноко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 голой вершине сосна,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 дремлет, качаясь, и снегом сыпучим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Одета, как ризой, она.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 снится ей всё, что в пустыне далёкой,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 том крае, где солнца восход,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Одна и грустна на утёсе горючем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Прекрасная пальма растёт.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176981"/>
            <a:ext cx="4483509" cy="657777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36723" y="6194323"/>
            <a:ext cx="3200400" cy="560437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Михаил Лермонтов:             «</a:t>
            </a:r>
            <a:r>
              <a:rPr lang="ru-RU" sz="2000" dirty="0"/>
              <a:t>Сосна»</a:t>
            </a:r>
          </a:p>
        </p:txBody>
      </p:sp>
    </p:spTree>
    <p:extLst>
      <p:ext uri="{BB962C8B-B14F-4D97-AF65-F5344CB8AC3E}">
        <p14:creationId xmlns:p14="http://schemas.microsoft.com/office/powerpoint/2010/main" val="16600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5688" y="0"/>
            <a:ext cx="528066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body" sz="half" idx="2"/>
          </p:nvPr>
        </p:nvSpPr>
        <p:spPr>
          <a:xfrm>
            <a:off x="354013" y="0"/>
            <a:ext cx="4188490" cy="6858000"/>
          </a:xfrm>
        </p:spPr>
        <p:txBody>
          <a:bodyPr>
            <a:noAutofit/>
          </a:bodyPr>
          <a:lstStyle/>
          <a:p>
            <a:r>
              <a:rPr lang="ru-RU" sz="2400" dirty="0"/>
              <a:t>Природа зимой − достаточно редкая тема в творчестве Ивана Шишкина (1832−1898). Да и многие другие русские художники долгое время не жаловали зиму из-за сдержанной, монохромной палитры. Сложно работать с ограниченными цветами и создавать множество оттенков белого. На первый план выдвигаются композиционные задачи и тонкая игра света и тени</a:t>
            </a:r>
            <a:r>
              <a:rPr lang="ru-RU" sz="2400" dirty="0" smtClean="0"/>
              <a:t>.</a:t>
            </a:r>
          </a:p>
          <a:p>
            <a:r>
              <a:rPr lang="ru-RU" sz="1400" b="0" i="0" dirty="0" smtClean="0">
                <a:effectLst/>
                <a:latin typeface="-apple-system"/>
              </a:rPr>
              <a:t>                    Зимняя лунная ночь. 1876-1892</a:t>
            </a:r>
            <a:endParaRPr lang="ru-RU" sz="1400" dirty="0" smtClean="0"/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2829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0"/>
            <a:ext cx="10515600" cy="51471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619432"/>
            <a:ext cx="10515600" cy="4911213"/>
          </a:xfrm>
        </p:spPr>
        <p:txBody>
          <a:bodyPr>
            <a:normAutofit/>
          </a:bodyPr>
          <a:lstStyle/>
          <a:p>
            <a:r>
              <a:rPr lang="ru-RU" sz="1800" dirty="0"/>
              <a:t>Зима. 1890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30645"/>
            <a:ext cx="10515600" cy="100289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Шишкин обратился к зимней теме в середине 1870-х. В зимних пейзажах он создавал монументальный образ погружённого в сон леса, виртуозно варьируя монохромными оттенками.</a:t>
            </a:r>
          </a:p>
        </p:txBody>
      </p:sp>
    </p:spTree>
    <p:extLst>
      <p:ext uri="{BB962C8B-B14F-4D97-AF65-F5344CB8AC3E}">
        <p14:creationId xmlns:p14="http://schemas.microsoft.com/office/powerpoint/2010/main" val="17798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5751871"/>
          </a:xfrm>
        </p:spPr>
        <p:txBody>
          <a:bodyPr>
            <a:noAutofit/>
          </a:bodyPr>
          <a:lstStyle/>
          <a:p>
            <a:r>
              <a:rPr lang="ru-RU" sz="2800" dirty="0"/>
              <a:t>Каждый пейзаж Шишкина будто фотография - настолько тщательно мастер прорисовывал природу, что даже у современных зрителей, искушённых цифровыми технологиями, это вызывает невольное удивление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89" r="2489"/>
          <a:stretch>
            <a:fillRect/>
          </a:stretch>
        </p:blipFill>
        <p:spPr>
          <a:xfrm>
            <a:off x="6209071" y="85179"/>
            <a:ext cx="4740975" cy="677282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6209070"/>
            <a:ext cx="3932237" cy="412955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 smtClean="0"/>
              <a:t>                       Зима </a:t>
            </a:r>
            <a:r>
              <a:rPr lang="ru-RU" sz="1800" dirty="0"/>
              <a:t>в лесу (Иней). 1877</a:t>
            </a:r>
          </a:p>
        </p:txBody>
      </p:sp>
    </p:spTree>
    <p:extLst>
      <p:ext uri="{BB962C8B-B14F-4D97-AF65-F5344CB8AC3E}">
        <p14:creationId xmlns:p14="http://schemas.microsoft.com/office/powerpoint/2010/main" val="46548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199" y="150745"/>
            <a:ext cx="1031158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Главнейшее для пейзажиста есть прилежное изучение натуры —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вследствие сего картина с натуры должна быть без фантазии.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                                                            (И.И. Шишкин) 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ru-RU" sz="1800" b="0" i="0" dirty="0" smtClean="0">
                <a:effectLst/>
                <a:latin typeface="-apple-system"/>
              </a:rPr>
              <a:t>Первый снег. 1875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927" y="2052638"/>
            <a:ext cx="66179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6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710" y="265471"/>
            <a:ext cx="4403315" cy="6091084"/>
          </a:xfrm>
        </p:spPr>
        <p:txBody>
          <a:bodyPr>
            <a:noAutofit/>
          </a:bodyPr>
          <a:lstStyle/>
          <a:p>
            <a:r>
              <a:rPr lang="ru-RU" sz="2200" dirty="0"/>
              <a:t>Картина «Еловый лес зимой» старше других зимних пейзажей Шишкина. Коридор деревьев ведёт взгляд зрителя в глубину дремучего леса, который кажется бесконечным. Путь указывает и поваленная ель на переднем плане. Здесь художник отходит от «фотографичной» детализации - снег скрывает лишние подробности. Простая и в то же время сильная чёрно-белая гамма и чёткая композиция делают картину очень выразительной.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00" b="3500"/>
          <a:stretch>
            <a:fillRect/>
          </a:stretch>
        </p:blipFill>
        <p:spPr>
          <a:xfrm>
            <a:off x="6252685" y="0"/>
            <a:ext cx="4697361" cy="671051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6105832"/>
            <a:ext cx="3932237" cy="60468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         </a:t>
            </a:r>
          </a:p>
          <a:p>
            <a:r>
              <a:rPr lang="ru-RU" sz="2200" dirty="0"/>
              <a:t> </a:t>
            </a:r>
            <a:r>
              <a:rPr lang="ru-RU" sz="2200" dirty="0" smtClean="0"/>
              <a:t>                Еловый </a:t>
            </a:r>
            <a:r>
              <a:rPr lang="ru-RU" sz="2200" dirty="0"/>
              <a:t>лес зимой. 1884</a:t>
            </a:r>
          </a:p>
        </p:txBody>
      </p:sp>
    </p:spTree>
    <p:extLst>
      <p:ext uri="{BB962C8B-B14F-4D97-AF65-F5344CB8AC3E}">
        <p14:creationId xmlns:p14="http://schemas.microsoft.com/office/powerpoint/2010/main" val="104631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5088" y="-20588"/>
            <a:ext cx="4680637" cy="677534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"/>
            <a:ext cx="4985825" cy="6577780"/>
          </a:xfrm>
        </p:spPr>
        <p:txBody>
          <a:bodyPr>
            <a:noAutofit/>
          </a:bodyPr>
          <a:lstStyle/>
          <a:p>
            <a:r>
              <a:rPr lang="ru-RU" sz="2000" dirty="0" smtClean="0"/>
              <a:t>Среди </a:t>
            </a:r>
            <a:r>
              <a:rPr lang="ru-RU" sz="2000" dirty="0"/>
              <a:t>зимних пейзажей Ивана Шишкина особенно выделяется его необычная работа «На севере диком...». Само название уже говорит о том, что это не просто картина, а иллюстрация стихотворения Михаила Лермонтова «Сосна» </a:t>
            </a:r>
            <a:r>
              <a:rPr lang="ru-RU" sz="2000" i="1" dirty="0"/>
              <a:t>(который на свой манер перевёл строки Гейне</a:t>
            </a:r>
            <a:r>
              <a:rPr lang="ru-RU" sz="2000" i="1" dirty="0" smtClean="0"/>
              <a:t>)</a:t>
            </a:r>
            <a:r>
              <a:rPr lang="ru-RU" sz="2000" dirty="0" smtClean="0"/>
              <a:t>.</a:t>
            </a:r>
          </a:p>
          <a:p>
            <a:r>
              <a:rPr lang="ru-RU" sz="2000" b="0" i="0" dirty="0" smtClean="0">
                <a:effectLst/>
                <a:latin typeface="-apple-system"/>
              </a:rPr>
              <a:t>Интересно, что свою заснеженную героиню художник увидел в Финляндии, куда переехала его дочь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ru-RU" sz="2000" dirty="0"/>
          </a:p>
          <a:p>
            <a:r>
              <a:rPr lang="ru-RU" sz="2000" dirty="0"/>
              <a:t>Ветки сосны прогнулись от тяжёлого снега, что создаёт грустный, лиричный образ. Лунный свет освещает одинокое дерево, растущее на самом краю утёса</a:t>
            </a:r>
            <a:r>
              <a:rPr lang="ru-RU" sz="2000" dirty="0" smtClean="0"/>
              <a:t>.</a:t>
            </a:r>
            <a:r>
              <a:rPr lang="ru-RU" dirty="0"/>
              <a:t> </a:t>
            </a:r>
            <a:r>
              <a:rPr lang="ru-RU" sz="2000" dirty="0"/>
              <a:t>Друзья-художники, увидев картину, восторженно сказали: «Лермонтов был бы счастлив».</a:t>
            </a:r>
            <a:endParaRPr lang="ru-RU" sz="2000" dirty="0" smtClean="0"/>
          </a:p>
          <a:p>
            <a:r>
              <a:rPr lang="ru-RU" dirty="0" smtClean="0"/>
              <a:t>                                              На </a:t>
            </a:r>
            <a:r>
              <a:rPr lang="ru-RU" dirty="0"/>
              <a:t>севере диком...</a:t>
            </a:r>
            <a:r>
              <a:rPr lang="ru-RU" dirty="0" smtClean="0"/>
              <a:t>1891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51509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1638</TotalTime>
  <Words>270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-apple-system</vt:lpstr>
      <vt:lpstr>Arial</vt:lpstr>
      <vt:lpstr>Century Gothic</vt:lpstr>
      <vt:lpstr>Monotype Corsiva</vt:lpstr>
      <vt:lpstr>Wingdings 3</vt:lpstr>
      <vt:lpstr>Ион</vt:lpstr>
      <vt:lpstr>Зимние пейзажи Ивана Шишкина </vt:lpstr>
      <vt:lpstr>Презентация PowerPoint</vt:lpstr>
      <vt:lpstr>На севере диком  стоит одиноко На голой вершине сосна, И дремлет, качаясь, и снегом сыпучим Одета, как ризой, она. И снится ей всё, что в пустыне далёкой, В том крае, где солнца восход, Одна и грустна на утёсе горючем Прекрасная пальма растёт. </vt:lpstr>
      <vt:lpstr>Презентация PowerPoint</vt:lpstr>
      <vt:lpstr>Зима. 1890</vt:lpstr>
      <vt:lpstr>Каждый пейзаж Шишкина будто фотография - настолько тщательно мастер прорисовывал природу, что даже у современных зрителей, искушённых цифровыми технологиями, это вызывает невольное удивление.</vt:lpstr>
      <vt:lpstr>Главнейшее для пейзажиста есть прилежное изучение натуры —  вследствие сего картина с натуры должна быть без фантазии.                                                                                (И.И. Шишкин)  Первый снег. 1875 </vt:lpstr>
      <vt:lpstr>Картина «Еловый лес зимой» старше других зимних пейзажей Шишкина. Коридор деревьев ведёт взгляд зрителя в глубину дремучего леса, который кажется бесконечным. Путь указывает и поваленная ель на переднем плане. Здесь художник отходит от «фотографичной» детализации - снег скрывает лишние подробности. Простая и в то же время сильная чёрно-белая гамма и чёткая композиция делают картину очень выразительной.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пейзажи Ивана Шишкина </dc:title>
  <dc:creator>Елена Владимировна</dc:creator>
  <cp:lastModifiedBy>Елена Владимировна</cp:lastModifiedBy>
  <cp:revision>26</cp:revision>
  <dcterms:created xsi:type="dcterms:W3CDTF">2023-11-13T11:09:59Z</dcterms:created>
  <dcterms:modified xsi:type="dcterms:W3CDTF">2023-11-27T12:10:37Z</dcterms:modified>
</cp:coreProperties>
</file>