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/>
              <a:t>День птиц</a:t>
            </a:r>
            <a:endParaRPr lang="ru-RU" sz="8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27" y="2600325"/>
            <a:ext cx="59531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2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По горизонтали: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1. Журавль. 3. Скворец. 6. Петух. 7. Сова. 8. Утка. 9. Дятел. 12. Воробей. 13. Кукушка.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По вертикали: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2. Ворона. 3. Страус. 4. Цапля. 5. Попугай.10. Ласточка. 11. Соловей. 14. Курица.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10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Спасибо за внимание.</a:t>
            </a:r>
          </a:p>
          <a:p>
            <a:pPr marL="0" indent="0" algn="ctr">
              <a:buNone/>
            </a:pPr>
            <a:r>
              <a:rPr lang="ru-RU" sz="7200" b="1" dirty="0" smtClean="0"/>
              <a:t>Берегите птиц!!!</a:t>
            </a:r>
            <a:endParaRPr lang="ru-RU" sz="7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/>
                <a:ea typeface="Calibri"/>
              </a:rPr>
              <a:t>африканский страус имеет рост 2,5 м и весит 90 кг; </a:t>
            </a:r>
            <a:endParaRPr lang="ru-RU" dirty="0" smtClean="0">
              <a:latin typeface="Times New Roman"/>
              <a:ea typeface="Calibri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пингвины </a:t>
            </a:r>
            <a:r>
              <a:rPr lang="ru-RU" dirty="0">
                <a:latin typeface="Times New Roman"/>
                <a:ea typeface="Calibri"/>
              </a:rPr>
              <a:t>могут нырять на глубину до 265 м; </a:t>
            </a:r>
            <a:endParaRPr lang="ru-RU" dirty="0" smtClean="0">
              <a:latin typeface="Times New Roman"/>
              <a:ea typeface="Calibri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кукушка </a:t>
            </a:r>
            <a:r>
              <a:rPr lang="ru-RU" dirty="0">
                <a:latin typeface="Times New Roman"/>
                <a:ea typeface="Calibri"/>
              </a:rPr>
              <a:t>развивает скорость до 35 км/ч</a:t>
            </a:r>
            <a:r>
              <a:rPr lang="ru-RU" dirty="0" smtClean="0">
                <a:latin typeface="Times New Roman"/>
                <a:ea typeface="Calibri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яйцо страуса весит 1,5 кг, </a:t>
            </a:r>
            <a:endParaRPr lang="ru-RU" dirty="0" smtClean="0">
              <a:latin typeface="Times New Roman"/>
              <a:ea typeface="Calibri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кукушки </a:t>
            </a:r>
            <a:r>
              <a:rPr lang="ru-RU" dirty="0">
                <a:latin typeface="Times New Roman"/>
                <a:ea typeface="Calibri"/>
              </a:rPr>
              <a:t>– 3 г, </a:t>
            </a:r>
            <a:endParaRPr lang="ru-RU" dirty="0" smtClean="0">
              <a:latin typeface="Times New Roman"/>
              <a:ea typeface="Calibri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колибри </a:t>
            </a:r>
            <a:r>
              <a:rPr lang="ru-RU" dirty="0">
                <a:latin typeface="Times New Roman"/>
                <a:ea typeface="Calibri"/>
              </a:rPr>
              <a:t>– 2 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4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1. На шесте дворец – во дворце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певец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 Не дровосек, не плотник, а первый в лесу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работник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3. Он серенький на вид, но пеньем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знаменит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4. В воде купался, а сухим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остался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5. Спереди шильце, сзади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вильце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на груди белое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полотенце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6. Не ездок, а со шпорами, не сторож, а всех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будит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7. Днем спит, ночью летает и прохожих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пугает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6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Коли птица дружно в отлет пошла, быть строгой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зиме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Осенью перелетные птицы летят высоко – снега будет много, а низко – снега будет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мало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Луга окутаны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тетеником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скворцы не торопятся отлетать, гуси гуляют стадами – встречай осень протяжную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ветреную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 Синички поднимают с утра писк – ожидай ночью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мороза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5. Снегирь поет зимой на снег, вьюгу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слякоть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6. Ворона ходит по дороге – к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теплу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82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/>
                <a:ea typeface="Calibri"/>
              </a:rPr>
              <a:t>«Кто чем питается</a:t>
            </a:r>
            <a:r>
              <a:rPr lang="ru-RU" b="1" i="1" dirty="0" smtClean="0">
                <a:latin typeface="Times New Roman"/>
                <a:ea typeface="Calibri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Воробей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2. Цапля 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3. Дятел 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4. Утка </a:t>
            </a:r>
            <a:endParaRPr lang="ru-RU" sz="44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</a:rPr>
              <a:t>«Кто чем питается»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Сова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2. Голубь 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3. Ласточка 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4. Пингвин </a:t>
            </a:r>
            <a:endParaRPr lang="ru-RU" sz="44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/>
                <a:ea typeface="Calibri"/>
              </a:rPr>
              <a:t>«Кто больше знает птиц</a:t>
            </a:r>
            <a:r>
              <a:rPr lang="ru-RU" b="1" i="1" dirty="0" smtClean="0">
                <a:latin typeface="Times New Roman"/>
                <a:ea typeface="Calibri"/>
              </a:rPr>
              <a:t>»</a:t>
            </a:r>
            <a:endParaRPr lang="ru-RU" dirty="0"/>
          </a:p>
        </p:txBody>
      </p:sp>
      <p:pic>
        <p:nvPicPr>
          <p:cNvPr id="4" name="Объект 3" descr="C:\Users\Динок\Desktop\7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48000" cy="48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10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 err="1" smtClean="0"/>
              <a:t>горизантали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1. Крупная длинноногая птица.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3. Птица черного цвета с блестящим металлическим отливом, вестник весны.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6. Не воин, а со шпорами. Не караульщик, а кричит.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7. Ночью летает – мышей добывает, а станет светло, спать летит в дупло.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8. Пестрая крякуша, ловит лягушек. Ходит вразвалочку – </a:t>
            </a:r>
            <a:r>
              <a:rPr lang="ru-RU" sz="4400" b="1" dirty="0" err="1">
                <a:latin typeface="Times New Roman"/>
                <a:ea typeface="Calibri"/>
                <a:cs typeface="Times New Roman"/>
              </a:rPr>
              <a:t>спотыкалочку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9. Лесной барабанщик.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12. Чик-чирик! К зернышку прыг.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13. Кто на елке на суку, счет ведет: «Ку-ку, ку-ку»?</a:t>
            </a:r>
            <a:endParaRPr lang="ru-RU" sz="44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4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вертикали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 Крупная птица из отряда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воробьинообразных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3. Крупная нелетающая птица.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4. Птица с длинной шеей и длинными ногами.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5. Не человек, а говорит.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6. Шило впереди, ножницы сзади.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11. Трудно представить себе рощу без...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14. Шапочка алая,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жилеточка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нетканая, кафтанчик рябенький.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76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476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Тема Office</vt:lpstr>
      <vt:lpstr>Официальная</vt:lpstr>
      <vt:lpstr>Кнопка</vt:lpstr>
      <vt:lpstr>Яркая</vt:lpstr>
      <vt:lpstr>Аптека</vt:lpstr>
      <vt:lpstr>Аспект</vt:lpstr>
      <vt:lpstr>Твердый переплет</vt:lpstr>
      <vt:lpstr>День птиц</vt:lpstr>
      <vt:lpstr>Интересные факты</vt:lpstr>
      <vt:lpstr>Загадки</vt:lpstr>
      <vt:lpstr>Приметы</vt:lpstr>
      <vt:lpstr>«Кто чем питается»</vt:lpstr>
      <vt:lpstr>«Кто чем питается»</vt:lpstr>
      <vt:lpstr>«Кто больше знает птиц»</vt:lpstr>
      <vt:lpstr>По горизантали</vt:lpstr>
      <vt:lpstr>По вертикали</vt:lpstr>
      <vt:lpstr>Ответы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птиц</dc:title>
  <dc:creator>Пользователь</dc:creator>
  <cp:lastModifiedBy>Пользователь</cp:lastModifiedBy>
  <cp:revision>4</cp:revision>
  <dcterms:created xsi:type="dcterms:W3CDTF">2014-10-05T05:53:04Z</dcterms:created>
  <dcterms:modified xsi:type="dcterms:W3CDTF">2014-10-05T06:27:05Z</dcterms:modified>
</cp:coreProperties>
</file>